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3CD379-D6FD-4CB9-A343-77E190726BA6}" v="1" dt="2022-08-29T10:53:16.18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987" autoAdjust="0"/>
    <p:restoredTop sz="94660"/>
  </p:normalViewPr>
  <p:slideViewPr>
    <p:cSldViewPr snapToGrid="0">
      <p:cViewPr varScale="1">
        <p:scale>
          <a:sx n="111" d="100"/>
          <a:sy n="111" d="100"/>
        </p:scale>
        <p:origin x="5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rida Kutar" userId="71e88ebe-2171-4b4b-998f-6c97e56358f2" providerId="ADAL" clId="{8E7CF3DF-2DF4-4010-BB93-C5A136DE29D9}"/>
    <pc:docChg chg="delSld">
      <pc:chgData name="Farida Kutar" userId="71e88ebe-2171-4b4b-998f-6c97e56358f2" providerId="ADAL" clId="{8E7CF3DF-2DF4-4010-BB93-C5A136DE29D9}" dt="2022-02-07T12:38:51.333" v="3" actId="2696"/>
      <pc:docMkLst>
        <pc:docMk/>
      </pc:docMkLst>
      <pc:sldChg chg="del">
        <pc:chgData name="Farida Kutar" userId="71e88ebe-2171-4b4b-998f-6c97e56358f2" providerId="ADAL" clId="{8E7CF3DF-2DF4-4010-BB93-C5A136DE29D9}" dt="2022-02-07T12:38:51.332" v="2" actId="2696"/>
        <pc:sldMkLst>
          <pc:docMk/>
          <pc:sldMk cId="240168320" sldId="256"/>
        </pc:sldMkLst>
      </pc:sldChg>
      <pc:sldChg chg="del">
        <pc:chgData name="Farida Kutar" userId="71e88ebe-2171-4b4b-998f-6c97e56358f2" providerId="ADAL" clId="{8E7CF3DF-2DF4-4010-BB93-C5A136DE29D9}" dt="2022-02-07T12:38:51.330" v="1" actId="2696"/>
        <pc:sldMkLst>
          <pc:docMk/>
          <pc:sldMk cId="2499631670" sldId="257"/>
        </pc:sldMkLst>
      </pc:sldChg>
      <pc:sldChg chg="del">
        <pc:chgData name="Farida Kutar" userId="71e88ebe-2171-4b4b-998f-6c97e56358f2" providerId="ADAL" clId="{8E7CF3DF-2DF4-4010-BB93-C5A136DE29D9}" dt="2022-02-07T12:38:45.818" v="0" actId="2696"/>
        <pc:sldMkLst>
          <pc:docMk/>
          <pc:sldMk cId="3492299083" sldId="259"/>
        </pc:sldMkLst>
      </pc:sldChg>
      <pc:sldChg chg="del">
        <pc:chgData name="Farida Kutar" userId="71e88ebe-2171-4b4b-998f-6c97e56358f2" providerId="ADAL" clId="{8E7CF3DF-2DF4-4010-BB93-C5A136DE29D9}" dt="2022-02-07T12:38:51.333" v="3" actId="2696"/>
        <pc:sldMkLst>
          <pc:docMk/>
          <pc:sldMk cId="3253714158" sldId="260"/>
        </pc:sldMkLst>
      </pc:sldChg>
    </pc:docChg>
  </pc:docChgLst>
  <pc:docChgLst>
    <pc:chgData name="Hendrik Köster" userId="d20b6ce4-1cc9-4528-9491-a329a8719cab" providerId="ADAL" clId="{F33CD379-D6FD-4CB9-A343-77E190726BA6}"/>
    <pc:docChg chg="modMainMaster">
      <pc:chgData name="Hendrik Köster" userId="d20b6ce4-1cc9-4528-9491-a329a8719cab" providerId="ADAL" clId="{F33CD379-D6FD-4CB9-A343-77E190726BA6}" dt="2022-08-29T10:53:16.184" v="0" actId="14826"/>
      <pc:docMkLst>
        <pc:docMk/>
      </pc:docMkLst>
      <pc:sldMasterChg chg="modSp">
        <pc:chgData name="Hendrik Köster" userId="d20b6ce4-1cc9-4528-9491-a329a8719cab" providerId="ADAL" clId="{F33CD379-D6FD-4CB9-A343-77E190726BA6}" dt="2022-08-29T10:53:16.184" v="0" actId="14826"/>
        <pc:sldMasterMkLst>
          <pc:docMk/>
          <pc:sldMasterMk cId="2264893624" sldId="2147483648"/>
        </pc:sldMasterMkLst>
        <pc:grpChg chg="mod">
          <ac:chgData name="Hendrik Köster" userId="d20b6ce4-1cc9-4528-9491-a329a8719cab" providerId="ADAL" clId="{F33CD379-D6FD-4CB9-A343-77E190726BA6}" dt="2022-08-29T10:53:16.184" v="0" actId="14826"/>
          <ac:grpSpMkLst>
            <pc:docMk/>
            <pc:sldMasterMk cId="2264893624" sldId="2147483648"/>
            <ac:grpSpMk id="11" creationId="{5A3EE3EA-53F0-4DA9-B567-40CCBE62CA6F}"/>
          </ac:grpSpMkLst>
        </pc:grpChg>
        <pc:picChg chg="mod">
          <ac:chgData name="Hendrik Köster" userId="d20b6ce4-1cc9-4528-9491-a329a8719cab" providerId="ADAL" clId="{F33CD379-D6FD-4CB9-A343-77E190726BA6}" dt="2022-08-29T10:53:16.184" v="0" actId="14826"/>
          <ac:picMkLst>
            <pc:docMk/>
            <pc:sldMasterMk cId="2264893624" sldId="2147483648"/>
            <ac:picMk id="12" creationId="{9FD2D1F9-E042-4E2D-8DF0-33227AA93D50}"/>
          </ac:picMkLst>
        </pc:picChg>
        <pc:picChg chg="mod">
          <ac:chgData name="Hendrik Köster" userId="d20b6ce4-1cc9-4528-9491-a329a8719cab" providerId="ADAL" clId="{F33CD379-D6FD-4CB9-A343-77E190726BA6}" dt="2022-08-29T10:53:16.184" v="0" actId="14826"/>
          <ac:picMkLst>
            <pc:docMk/>
            <pc:sldMasterMk cId="2264893624" sldId="2147483648"/>
            <ac:picMk id="13" creationId="{1B1A62B0-F029-460A-B45E-416D15E083F6}"/>
          </ac:picMkLst>
        </pc:picChg>
        <pc:picChg chg="mod">
          <ac:chgData name="Hendrik Köster" userId="d20b6ce4-1cc9-4528-9491-a329a8719cab" providerId="ADAL" clId="{F33CD379-D6FD-4CB9-A343-77E190726BA6}" dt="2022-08-29T10:53:16.184" v="0" actId="14826"/>
          <ac:picMkLst>
            <pc:docMk/>
            <pc:sldMasterMk cId="2264893624" sldId="2147483648"/>
            <ac:picMk id="14" creationId="{E78B1ACA-1BE0-41C5-8903-435E57317041}"/>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9A9BC18A-E00C-4478-B48F-86388621C6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GB"/>
          </a:p>
        </p:txBody>
      </p:sp>
      <p:sp>
        <p:nvSpPr>
          <p:cNvPr id="4" name="Datumsplatzhalter 3">
            <a:extLst>
              <a:ext uri="{FF2B5EF4-FFF2-40B4-BE49-F238E27FC236}">
                <a16:creationId xmlns:a16="http://schemas.microsoft.com/office/drawing/2014/main" id="{447499E5-EC39-4C22-8FAD-811A6446BEB9}"/>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6CF78510-CE90-4B70-BCF6-71A591E413A4}"/>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413DEB34-0400-4155-87DE-6C8F70A0CEE2}"/>
              </a:ext>
            </a:extLst>
          </p:cNvPr>
          <p:cNvSpPr>
            <a:spLocks noGrp="1"/>
          </p:cNvSpPr>
          <p:nvPr>
            <p:ph type="sldNum" sz="quarter" idx="12"/>
          </p:nvPr>
        </p:nvSpPr>
        <p:spPr/>
        <p:txBody>
          <a:bodyPr/>
          <a:lstStyle/>
          <a:p>
            <a:fld id="{6ABC69EA-0A2A-4331-B394-C0AA2834A3B0}" type="slidenum">
              <a:rPr lang="en-GB" smtClean="0"/>
              <a:t>‹Nr.›</a:t>
            </a:fld>
            <a:endParaRPr lang="en-GB"/>
          </a:p>
        </p:txBody>
      </p:sp>
      <p:sp>
        <p:nvSpPr>
          <p:cNvPr id="11" name="Titel 10">
            <a:extLst>
              <a:ext uri="{FF2B5EF4-FFF2-40B4-BE49-F238E27FC236}">
                <a16:creationId xmlns:a16="http://schemas.microsoft.com/office/drawing/2014/main" id="{61FC0ABB-97D8-46E7-8D28-63A8BA0BAA64}"/>
              </a:ext>
            </a:extLst>
          </p:cNvPr>
          <p:cNvSpPr>
            <a:spLocks noGrp="1"/>
          </p:cNvSpPr>
          <p:nvPr>
            <p:ph type="title"/>
          </p:nvPr>
        </p:nvSpPr>
        <p:spPr/>
        <p:txBody>
          <a:bodyPr/>
          <a:lstStyle/>
          <a:p>
            <a:r>
              <a:rPr lang="de-DE"/>
              <a:t>Mastertitelformat bearbeiten</a:t>
            </a:r>
            <a:endParaRPr lang="en-GB"/>
          </a:p>
        </p:txBody>
      </p:sp>
    </p:spTree>
    <p:extLst>
      <p:ext uri="{BB962C8B-B14F-4D97-AF65-F5344CB8AC3E}">
        <p14:creationId xmlns:p14="http://schemas.microsoft.com/office/powerpoint/2010/main" val="76376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80CB1C-A900-43B3-A71B-AEFEB24B72A6}"/>
              </a:ext>
            </a:extLst>
          </p:cNvPr>
          <p:cNvSpPr>
            <a:spLocks noGrp="1"/>
          </p:cNvSpPr>
          <p:nvPr>
            <p:ph type="title"/>
          </p:nvPr>
        </p:nvSpPr>
        <p:spPr/>
        <p:txBody>
          <a:bodyPr/>
          <a:lstStyle/>
          <a:p>
            <a:r>
              <a:rPr lang="de-DE"/>
              <a:t>Mastertitelformat bearbeiten</a:t>
            </a:r>
            <a:endParaRPr lang="en-GB"/>
          </a:p>
        </p:txBody>
      </p:sp>
      <p:sp>
        <p:nvSpPr>
          <p:cNvPr id="3" name="Vertikaler Textplatzhalter 2">
            <a:extLst>
              <a:ext uri="{FF2B5EF4-FFF2-40B4-BE49-F238E27FC236}">
                <a16:creationId xmlns:a16="http://schemas.microsoft.com/office/drawing/2014/main" id="{A211AF58-B1B5-4D20-8938-6114E645627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1C6F0D27-3C41-4BC5-98DE-D598CD6A866D}"/>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4F51458A-86A6-455F-BB5D-93904BEC1644}"/>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616F1080-4A73-40FF-8615-F8FB2E5B6530}"/>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526427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C62DDBF-F814-45E0-B2F6-DA540DED04EA}"/>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GB"/>
          </a:p>
        </p:txBody>
      </p:sp>
      <p:sp>
        <p:nvSpPr>
          <p:cNvPr id="3" name="Vertikaler Textplatzhalter 2">
            <a:extLst>
              <a:ext uri="{FF2B5EF4-FFF2-40B4-BE49-F238E27FC236}">
                <a16:creationId xmlns:a16="http://schemas.microsoft.com/office/drawing/2014/main" id="{ECC9678F-6C26-4C07-9E34-8198E809791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DA5BA15B-45B3-48B0-A67E-2087B86B0499}"/>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0DDB14EC-E259-4F7E-824E-DB3C60C2954F}"/>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0B4411C2-7639-4C47-AFE5-30C6C351436F}"/>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306048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748D2-E82A-4A3B-9850-8BF17118D545}"/>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1D815C70-5D8B-4A18-8A90-483FECC8B0D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F4643143-E43E-4790-A59F-A58493F6C001}"/>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7B3EEF6F-A191-49F2-9E76-E8178399E156}"/>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686C7A83-9474-4479-A6CC-A56F6FB406D9}"/>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309827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434E80-8434-4308-BB69-93258F8747E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GB"/>
          </a:p>
        </p:txBody>
      </p:sp>
      <p:sp>
        <p:nvSpPr>
          <p:cNvPr id="3" name="Textplatzhalter 2">
            <a:extLst>
              <a:ext uri="{FF2B5EF4-FFF2-40B4-BE49-F238E27FC236}">
                <a16:creationId xmlns:a16="http://schemas.microsoft.com/office/drawing/2014/main" id="{D39A9BE3-DDDA-437B-A113-D0FED644D4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EF1694C-1570-4D28-BC70-3A1EB3094EA6}"/>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8C3D1900-00E7-42AA-93DD-4F8A9A637F2D}"/>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CC426B24-E750-40A4-AC16-649A94414022}"/>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201926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333304-3AF8-4833-9D0E-1208CB68F7CC}"/>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E5E48BE6-1658-4B43-86DB-9B7C9C61EAD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Inhaltsplatzhalter 3">
            <a:extLst>
              <a:ext uri="{FF2B5EF4-FFF2-40B4-BE49-F238E27FC236}">
                <a16:creationId xmlns:a16="http://schemas.microsoft.com/office/drawing/2014/main" id="{1D459D77-4D27-4F5F-8D3D-96CBE450087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umsplatzhalter 4">
            <a:extLst>
              <a:ext uri="{FF2B5EF4-FFF2-40B4-BE49-F238E27FC236}">
                <a16:creationId xmlns:a16="http://schemas.microsoft.com/office/drawing/2014/main" id="{C5453432-DBEC-4CCD-9663-B49C04288F2E}"/>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6" name="Fußzeilenplatzhalter 5">
            <a:extLst>
              <a:ext uri="{FF2B5EF4-FFF2-40B4-BE49-F238E27FC236}">
                <a16:creationId xmlns:a16="http://schemas.microsoft.com/office/drawing/2014/main" id="{2772465E-5DB7-4654-86D5-1A557A5A2417}"/>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843DC106-ECA2-4854-875C-F75F40CDE9F7}"/>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1702988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7DE443-201F-4B12-823A-4550A0FC8FB9}"/>
              </a:ext>
            </a:extLst>
          </p:cNvPr>
          <p:cNvSpPr>
            <a:spLocks noGrp="1"/>
          </p:cNvSpPr>
          <p:nvPr>
            <p:ph type="title"/>
          </p:nvPr>
        </p:nvSpPr>
        <p:spPr>
          <a:xfrm>
            <a:off x="839788" y="365125"/>
            <a:ext cx="10515600" cy="1325563"/>
          </a:xfrm>
        </p:spPr>
        <p:txBody>
          <a:bodyPr/>
          <a:lstStyle/>
          <a:p>
            <a:r>
              <a:rPr lang="de-DE"/>
              <a:t>Mastertitelformat bearbeiten</a:t>
            </a:r>
            <a:endParaRPr lang="en-GB"/>
          </a:p>
        </p:txBody>
      </p:sp>
      <p:sp>
        <p:nvSpPr>
          <p:cNvPr id="3" name="Textplatzhalter 2">
            <a:extLst>
              <a:ext uri="{FF2B5EF4-FFF2-40B4-BE49-F238E27FC236}">
                <a16:creationId xmlns:a16="http://schemas.microsoft.com/office/drawing/2014/main" id="{6E3EFF4B-C05E-4B53-A5EA-969FAEC986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12EA954-6BDC-418A-9798-E14636F9C4C6}"/>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platzhalter 4">
            <a:extLst>
              <a:ext uri="{FF2B5EF4-FFF2-40B4-BE49-F238E27FC236}">
                <a16:creationId xmlns:a16="http://schemas.microsoft.com/office/drawing/2014/main" id="{E7C9D78D-373E-4028-B574-1B8D4879A6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04B9AD8-4D78-437A-B2A2-ED541353770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umsplatzhalter 6">
            <a:extLst>
              <a:ext uri="{FF2B5EF4-FFF2-40B4-BE49-F238E27FC236}">
                <a16:creationId xmlns:a16="http://schemas.microsoft.com/office/drawing/2014/main" id="{6108E6A7-496B-4D4D-BE6C-97EF7A4F3EBC}"/>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8" name="Fußzeilenplatzhalter 7">
            <a:extLst>
              <a:ext uri="{FF2B5EF4-FFF2-40B4-BE49-F238E27FC236}">
                <a16:creationId xmlns:a16="http://schemas.microsoft.com/office/drawing/2014/main" id="{F0F3F852-BB2A-47C8-912F-C94599835319}"/>
              </a:ext>
            </a:extLst>
          </p:cNvPr>
          <p:cNvSpPr>
            <a:spLocks noGrp="1"/>
          </p:cNvSpPr>
          <p:nvPr>
            <p:ph type="ftr" sz="quarter" idx="11"/>
          </p:nvPr>
        </p:nvSpPr>
        <p:spPr/>
        <p:txBody>
          <a:bodyPr/>
          <a:lstStyle/>
          <a:p>
            <a:endParaRPr lang="en-GB"/>
          </a:p>
        </p:txBody>
      </p:sp>
      <p:sp>
        <p:nvSpPr>
          <p:cNvPr id="9" name="Foliennummernplatzhalter 8">
            <a:extLst>
              <a:ext uri="{FF2B5EF4-FFF2-40B4-BE49-F238E27FC236}">
                <a16:creationId xmlns:a16="http://schemas.microsoft.com/office/drawing/2014/main" id="{EE3923E9-FFD5-46EC-AEA3-6A31449188BA}"/>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1203564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C79D8D-0844-4E94-A5C6-D9EA818FCCEB}"/>
              </a:ext>
            </a:extLst>
          </p:cNvPr>
          <p:cNvSpPr>
            <a:spLocks noGrp="1"/>
          </p:cNvSpPr>
          <p:nvPr>
            <p:ph type="title"/>
          </p:nvPr>
        </p:nvSpPr>
        <p:spPr/>
        <p:txBody>
          <a:bodyPr/>
          <a:lstStyle/>
          <a:p>
            <a:r>
              <a:rPr lang="de-DE"/>
              <a:t>Mastertitelformat bearbeiten</a:t>
            </a:r>
            <a:endParaRPr lang="en-GB"/>
          </a:p>
        </p:txBody>
      </p:sp>
      <p:sp>
        <p:nvSpPr>
          <p:cNvPr id="3" name="Datumsplatzhalter 2">
            <a:extLst>
              <a:ext uri="{FF2B5EF4-FFF2-40B4-BE49-F238E27FC236}">
                <a16:creationId xmlns:a16="http://schemas.microsoft.com/office/drawing/2014/main" id="{234C40B8-7DE2-4545-B0A7-536550EEC1DE}"/>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4" name="Fußzeilenplatzhalter 3">
            <a:extLst>
              <a:ext uri="{FF2B5EF4-FFF2-40B4-BE49-F238E27FC236}">
                <a16:creationId xmlns:a16="http://schemas.microsoft.com/office/drawing/2014/main" id="{927C1303-4B47-4B4D-A22B-6BC9C0DF6452}"/>
              </a:ext>
            </a:extLst>
          </p:cNvPr>
          <p:cNvSpPr>
            <a:spLocks noGrp="1"/>
          </p:cNvSpPr>
          <p:nvPr>
            <p:ph type="ftr" sz="quarter" idx="11"/>
          </p:nvPr>
        </p:nvSpPr>
        <p:spPr/>
        <p:txBody>
          <a:bodyPr/>
          <a:lstStyle/>
          <a:p>
            <a:endParaRPr lang="en-GB"/>
          </a:p>
        </p:txBody>
      </p:sp>
      <p:sp>
        <p:nvSpPr>
          <p:cNvPr id="5" name="Foliennummernplatzhalter 4">
            <a:extLst>
              <a:ext uri="{FF2B5EF4-FFF2-40B4-BE49-F238E27FC236}">
                <a16:creationId xmlns:a16="http://schemas.microsoft.com/office/drawing/2014/main" id="{762EFDA6-A8E6-4506-B8BE-F4F619AF0B39}"/>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3935051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39D873C-7A6A-4B49-93F4-22653498F0C8}"/>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3" name="Fußzeilenplatzhalter 2">
            <a:extLst>
              <a:ext uri="{FF2B5EF4-FFF2-40B4-BE49-F238E27FC236}">
                <a16:creationId xmlns:a16="http://schemas.microsoft.com/office/drawing/2014/main" id="{0FCFAEAF-E135-437D-B2C9-03579AC5967A}"/>
              </a:ext>
            </a:extLst>
          </p:cNvPr>
          <p:cNvSpPr>
            <a:spLocks noGrp="1"/>
          </p:cNvSpPr>
          <p:nvPr>
            <p:ph type="ftr" sz="quarter" idx="11"/>
          </p:nvPr>
        </p:nvSpPr>
        <p:spPr/>
        <p:txBody>
          <a:bodyPr/>
          <a:lstStyle/>
          <a:p>
            <a:endParaRPr lang="en-GB"/>
          </a:p>
        </p:txBody>
      </p:sp>
      <p:sp>
        <p:nvSpPr>
          <p:cNvPr id="4" name="Foliennummernplatzhalter 3">
            <a:extLst>
              <a:ext uri="{FF2B5EF4-FFF2-40B4-BE49-F238E27FC236}">
                <a16:creationId xmlns:a16="http://schemas.microsoft.com/office/drawing/2014/main" id="{ECC522CC-4950-4575-8901-FCEEC52AA0C2}"/>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2912302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117413-2CA2-4CF9-9EE5-C930CA9CED1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Inhaltsplatzhalter 2">
            <a:extLst>
              <a:ext uri="{FF2B5EF4-FFF2-40B4-BE49-F238E27FC236}">
                <a16:creationId xmlns:a16="http://schemas.microsoft.com/office/drawing/2014/main" id="{54C4CFE0-52DD-42FE-A707-7011BA7287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Textplatzhalter 3">
            <a:extLst>
              <a:ext uri="{FF2B5EF4-FFF2-40B4-BE49-F238E27FC236}">
                <a16:creationId xmlns:a16="http://schemas.microsoft.com/office/drawing/2014/main" id="{822BE5DB-0232-4FA3-9D97-8D7A9B1545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2590C57-350B-442E-A7A5-6CFA8CC71B1D}"/>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6" name="Fußzeilenplatzhalter 5">
            <a:extLst>
              <a:ext uri="{FF2B5EF4-FFF2-40B4-BE49-F238E27FC236}">
                <a16:creationId xmlns:a16="http://schemas.microsoft.com/office/drawing/2014/main" id="{EBE90CA1-6ED8-449B-9AFC-26FCA9F07ED8}"/>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2BBAFD7D-CBB4-4A25-B34D-513EB13BD551}"/>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3504814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C5C328-21BB-4DF5-8579-B1EE0F73BB6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Bildplatzhalter 2">
            <a:extLst>
              <a:ext uri="{FF2B5EF4-FFF2-40B4-BE49-F238E27FC236}">
                <a16:creationId xmlns:a16="http://schemas.microsoft.com/office/drawing/2014/main" id="{4F4AD43D-633D-4DC9-B928-8A335A9048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a:extLst>
              <a:ext uri="{FF2B5EF4-FFF2-40B4-BE49-F238E27FC236}">
                <a16:creationId xmlns:a16="http://schemas.microsoft.com/office/drawing/2014/main" id="{060E4514-663F-4FE6-9B3C-624E99334F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FD88BEE-9EFC-428F-8613-A7A78BA62FEB}"/>
              </a:ext>
            </a:extLst>
          </p:cNvPr>
          <p:cNvSpPr>
            <a:spLocks noGrp="1"/>
          </p:cNvSpPr>
          <p:nvPr>
            <p:ph type="dt" sz="half" idx="10"/>
          </p:nvPr>
        </p:nvSpPr>
        <p:spPr/>
        <p:txBody>
          <a:bodyPr/>
          <a:lstStyle/>
          <a:p>
            <a:fld id="{B1F7FBA9-E4B6-4D9D-9526-31E0A93D5E01}" type="datetimeFigureOut">
              <a:rPr lang="en-GB" smtClean="0"/>
              <a:t>29/08/2022</a:t>
            </a:fld>
            <a:endParaRPr lang="en-GB"/>
          </a:p>
        </p:txBody>
      </p:sp>
      <p:sp>
        <p:nvSpPr>
          <p:cNvPr id="6" name="Fußzeilenplatzhalter 5">
            <a:extLst>
              <a:ext uri="{FF2B5EF4-FFF2-40B4-BE49-F238E27FC236}">
                <a16:creationId xmlns:a16="http://schemas.microsoft.com/office/drawing/2014/main" id="{F8036FEC-EFA9-4D01-A5E9-2B94CA1C41B2}"/>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9A2D9A5D-8A95-4721-B86C-C22B76640D0B}"/>
              </a:ext>
            </a:extLst>
          </p:cNvPr>
          <p:cNvSpPr>
            <a:spLocks noGrp="1"/>
          </p:cNvSpPr>
          <p:nvPr>
            <p:ph type="sldNum" sz="quarter" idx="12"/>
          </p:nvPr>
        </p:nvSpPr>
        <p:spPr/>
        <p:txBody>
          <a:bodyPr/>
          <a:lstStyle/>
          <a:p>
            <a:fld id="{6ABC69EA-0A2A-4331-B394-C0AA2834A3B0}" type="slidenum">
              <a:rPr lang="en-GB" smtClean="0"/>
              <a:t>‹Nr.›</a:t>
            </a:fld>
            <a:endParaRPr lang="en-GB"/>
          </a:p>
        </p:txBody>
      </p:sp>
    </p:spTree>
    <p:extLst>
      <p:ext uri="{BB962C8B-B14F-4D97-AF65-F5344CB8AC3E}">
        <p14:creationId xmlns:p14="http://schemas.microsoft.com/office/powerpoint/2010/main" val="600449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E0164EF-C3EF-4AA9-915D-9631388F3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GB"/>
          </a:p>
        </p:txBody>
      </p:sp>
      <p:sp>
        <p:nvSpPr>
          <p:cNvPr id="3" name="Textplatzhalter 2">
            <a:extLst>
              <a:ext uri="{FF2B5EF4-FFF2-40B4-BE49-F238E27FC236}">
                <a16:creationId xmlns:a16="http://schemas.microsoft.com/office/drawing/2014/main" id="{73BE739B-B17E-469D-A4EF-B11B1450B6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a:extLst>
              <a:ext uri="{FF2B5EF4-FFF2-40B4-BE49-F238E27FC236}">
                <a16:creationId xmlns:a16="http://schemas.microsoft.com/office/drawing/2014/main" id="{9D33E755-FD6A-42B4-99FF-9227662019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7FBA9-E4B6-4D9D-9526-31E0A93D5E01}" type="datetimeFigureOut">
              <a:rPr lang="en-GB" smtClean="0"/>
              <a:t>29/08/2022</a:t>
            </a:fld>
            <a:endParaRPr lang="en-GB"/>
          </a:p>
        </p:txBody>
      </p:sp>
      <p:sp>
        <p:nvSpPr>
          <p:cNvPr id="5" name="Fußzeilenplatzhalter 4">
            <a:extLst>
              <a:ext uri="{FF2B5EF4-FFF2-40B4-BE49-F238E27FC236}">
                <a16:creationId xmlns:a16="http://schemas.microsoft.com/office/drawing/2014/main" id="{A9BB3DE9-A27E-4A41-BED4-5C92462CDD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a:extLst>
              <a:ext uri="{FF2B5EF4-FFF2-40B4-BE49-F238E27FC236}">
                <a16:creationId xmlns:a16="http://schemas.microsoft.com/office/drawing/2014/main" id="{70B04BB2-744A-4507-BD29-F4813FFB7E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C69EA-0A2A-4331-B394-C0AA2834A3B0}" type="slidenum">
              <a:rPr lang="en-GB" smtClean="0"/>
              <a:t>‹Nr.›</a:t>
            </a:fld>
            <a:endParaRPr lang="en-GB"/>
          </a:p>
        </p:txBody>
      </p:sp>
      <p:sp>
        <p:nvSpPr>
          <p:cNvPr id="7" name="Rechteck 6">
            <a:extLst>
              <a:ext uri="{FF2B5EF4-FFF2-40B4-BE49-F238E27FC236}">
                <a16:creationId xmlns:a16="http://schemas.microsoft.com/office/drawing/2014/main" id="{5AC0A68E-6A0C-42EA-A36D-8CDF933E111D}"/>
              </a:ext>
            </a:extLst>
          </p:cNvPr>
          <p:cNvSpPr/>
          <p:nvPr userDrawn="1"/>
        </p:nvSpPr>
        <p:spPr>
          <a:xfrm>
            <a:off x="0" y="1"/>
            <a:ext cx="12192000" cy="6857999"/>
          </a:xfrm>
          <a:prstGeom prst="rect">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pic>
        <p:nvPicPr>
          <p:cNvPr id="8" name="Grafik 7">
            <a:extLst>
              <a:ext uri="{FF2B5EF4-FFF2-40B4-BE49-F238E27FC236}">
                <a16:creationId xmlns:a16="http://schemas.microsoft.com/office/drawing/2014/main" id="{1527C9A2-E3E1-42B2-9FAC-94AC7C11211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58833" y="219020"/>
            <a:ext cx="6863429" cy="1429071"/>
          </a:xfrm>
          <a:prstGeom prst="rect">
            <a:avLst/>
          </a:prstGeom>
        </p:spPr>
      </p:pic>
      <p:sp>
        <p:nvSpPr>
          <p:cNvPr id="9" name="Rechteck 8">
            <a:extLst>
              <a:ext uri="{FF2B5EF4-FFF2-40B4-BE49-F238E27FC236}">
                <a16:creationId xmlns:a16="http://schemas.microsoft.com/office/drawing/2014/main" id="{1C139968-80EB-43BD-A935-1F2A25F6392B}"/>
              </a:ext>
            </a:extLst>
          </p:cNvPr>
          <p:cNvSpPr/>
          <p:nvPr userDrawn="1"/>
        </p:nvSpPr>
        <p:spPr>
          <a:xfrm>
            <a:off x="0" y="1986900"/>
            <a:ext cx="12192000" cy="89303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Grafik 9">
            <a:extLst>
              <a:ext uri="{FF2B5EF4-FFF2-40B4-BE49-F238E27FC236}">
                <a16:creationId xmlns:a16="http://schemas.microsoft.com/office/drawing/2014/main" id="{2C0A81C6-A5F1-4F89-B5A7-5C632777BA01}"/>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l="24297" b="23063"/>
          <a:stretch/>
        </p:blipFill>
        <p:spPr>
          <a:xfrm>
            <a:off x="0" y="4486539"/>
            <a:ext cx="2328207" cy="2294547"/>
          </a:xfrm>
          <a:prstGeom prst="rect">
            <a:avLst/>
          </a:prstGeom>
          <a:effectLst>
            <a:outerShdw blurRad="50800" dist="38100" algn="l" rotWithShape="0">
              <a:prstClr val="black">
                <a:alpha val="40000"/>
              </a:prstClr>
            </a:outerShdw>
          </a:effectLst>
        </p:spPr>
      </p:pic>
      <p:grpSp>
        <p:nvGrpSpPr>
          <p:cNvPr id="11" name="Gruppieren 10">
            <a:extLst>
              <a:ext uri="{FF2B5EF4-FFF2-40B4-BE49-F238E27FC236}">
                <a16:creationId xmlns:a16="http://schemas.microsoft.com/office/drawing/2014/main" id="{5A3EE3EA-53F0-4DA9-B567-40CCBE62CA6F}"/>
              </a:ext>
            </a:extLst>
          </p:cNvPr>
          <p:cNvGrpSpPr/>
          <p:nvPr userDrawn="1"/>
        </p:nvGrpSpPr>
        <p:grpSpPr>
          <a:xfrm>
            <a:off x="717134" y="2123949"/>
            <a:ext cx="10608213" cy="618936"/>
            <a:chOff x="715007" y="6051246"/>
            <a:chExt cx="10608213" cy="618936"/>
          </a:xfrm>
        </p:grpSpPr>
        <p:pic>
          <p:nvPicPr>
            <p:cNvPr id="12" name="Picture 14">
              <a:extLst>
                <a:ext uri="{FF2B5EF4-FFF2-40B4-BE49-F238E27FC236}">
                  <a16:creationId xmlns:a16="http://schemas.microsoft.com/office/drawing/2014/main" id="{9FD2D1F9-E042-4E2D-8DF0-33227AA93D50}"/>
                </a:ext>
              </a:extLst>
            </p:cNvPr>
            <p:cNvPicPr>
              <a:picLocks noChangeAspect="1" noChangeArrowheads="1"/>
            </p:cNvPicPr>
            <p:nvPr/>
          </p:nvPicPr>
          <p:blipFill>
            <a:blip r:embed="rId15">
              <a:extLst>
                <a:ext uri="{28A0092B-C50C-407E-A947-70E740481C1C}">
                  <a14:useLocalDpi xmlns:a14="http://schemas.microsoft.com/office/drawing/2010/main" val="0"/>
                </a:ext>
              </a:extLst>
            </a:blip>
            <a:stretch>
              <a:fillRect/>
            </a:stretch>
          </p:blipFill>
          <p:spPr bwMode="auto">
            <a:xfrm>
              <a:off x="715007" y="6051246"/>
              <a:ext cx="2118738" cy="540000"/>
            </a:xfrm>
            <a:prstGeom prst="rect">
              <a:avLst/>
            </a:prstGeom>
            <a:noFill/>
            <a:ln w="9525">
              <a:noFill/>
              <a:miter lim="800000"/>
              <a:headEnd/>
              <a:tailEnd/>
            </a:ln>
          </p:spPr>
        </p:pic>
        <p:pic>
          <p:nvPicPr>
            <p:cNvPr id="13" name="Grafik 12">
              <a:extLst>
                <a:ext uri="{FF2B5EF4-FFF2-40B4-BE49-F238E27FC236}">
                  <a16:creationId xmlns:a16="http://schemas.microsoft.com/office/drawing/2014/main" id="{1B1A62B0-F029-460A-B45E-416D15E083F6}"/>
                </a:ext>
              </a:extLst>
            </p:cNvPr>
            <p:cNvPicPr>
              <a:picLocks noChangeAspect="1"/>
            </p:cNvPicPr>
            <p:nvPr/>
          </p:nvPicPr>
          <p:blipFill>
            <a:blip r:embed="rId16">
              <a:extLst>
                <a:ext uri="{28A0092B-C50C-407E-A947-70E740481C1C}">
                  <a14:useLocalDpi xmlns:a14="http://schemas.microsoft.com/office/drawing/2010/main" val="0"/>
                </a:ext>
              </a:extLst>
            </a:blip>
            <a:srcRect/>
            <a:stretch/>
          </p:blipFill>
          <p:spPr>
            <a:xfrm>
              <a:off x="8369243" y="6130182"/>
              <a:ext cx="2953977" cy="540000"/>
            </a:xfrm>
            <a:prstGeom prst="rect">
              <a:avLst/>
            </a:prstGeom>
          </p:spPr>
        </p:pic>
        <p:pic>
          <p:nvPicPr>
            <p:cNvPr id="14" name="Grafik 13">
              <a:extLst>
                <a:ext uri="{FF2B5EF4-FFF2-40B4-BE49-F238E27FC236}">
                  <a16:creationId xmlns:a16="http://schemas.microsoft.com/office/drawing/2014/main" id="{E78B1ACA-1BE0-41C5-8903-435E57317041}"/>
                </a:ext>
              </a:extLst>
            </p:cNvPr>
            <p:cNvPicPr>
              <a:picLocks noChangeAspect="1"/>
            </p:cNvPicPr>
            <p:nvPr/>
          </p:nvPicPr>
          <p:blipFill>
            <a:blip r:embed="rId17">
              <a:extLst>
                <a:ext uri="{28A0092B-C50C-407E-A947-70E740481C1C}">
                  <a14:useLocalDpi xmlns:a14="http://schemas.microsoft.com/office/drawing/2010/main" val="0"/>
                </a:ext>
              </a:extLst>
            </a:blip>
            <a:srcRect/>
            <a:stretch/>
          </p:blipFill>
          <p:spPr>
            <a:xfrm>
              <a:off x="4821325" y="6130182"/>
              <a:ext cx="1410821" cy="540000"/>
            </a:xfrm>
            <a:prstGeom prst="rect">
              <a:avLst/>
            </a:prstGeom>
          </p:spPr>
        </p:pic>
      </p:grpSp>
    </p:spTree>
    <p:extLst>
      <p:ext uri="{BB962C8B-B14F-4D97-AF65-F5344CB8AC3E}">
        <p14:creationId xmlns:p14="http://schemas.microsoft.com/office/powerpoint/2010/main" val="2264893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feld 15">
            <a:extLst>
              <a:ext uri="{FF2B5EF4-FFF2-40B4-BE49-F238E27FC236}">
                <a16:creationId xmlns:a16="http://schemas.microsoft.com/office/drawing/2014/main" id="{35C0B5E3-1800-4E17-94A8-89A32D0763B8}"/>
              </a:ext>
            </a:extLst>
          </p:cNvPr>
          <p:cNvSpPr txBox="1"/>
          <p:nvPr/>
        </p:nvSpPr>
        <p:spPr>
          <a:xfrm>
            <a:off x="2665562" y="6375442"/>
            <a:ext cx="8962846" cy="400110"/>
          </a:xfrm>
          <a:prstGeom prst="rect">
            <a:avLst/>
          </a:prstGeom>
          <a:noFill/>
        </p:spPr>
        <p:txBody>
          <a:bodyPr wrap="square" rtlCol="0">
            <a:spAutoFit/>
          </a:bodyPr>
          <a:lstStyle/>
          <a:p>
            <a:pPr algn="r"/>
            <a:r>
              <a:rPr lang="de-DE" sz="2000" b="1" dirty="0">
                <a:solidFill>
                  <a:schemeClr val="bg1"/>
                </a:solidFill>
                <a:latin typeface="Arial" panose="020B0604020202020204" pitchFamily="34" charset="0"/>
                <a:cs typeface="Arial" panose="020B0604020202020204" pitchFamily="34" charset="0"/>
              </a:rPr>
              <a:t>www.nanoconference.de</a:t>
            </a:r>
            <a:endParaRPr lang="en-GB" sz="2400" b="1" dirty="0">
              <a:solidFill>
                <a:schemeClr val="bg1"/>
              </a:solidFill>
              <a:latin typeface="Arial" panose="020B0604020202020204" pitchFamily="34" charset="0"/>
              <a:cs typeface="Arial" panose="020B0604020202020204" pitchFamily="34" charset="0"/>
            </a:endParaRPr>
          </a:p>
        </p:txBody>
      </p:sp>
      <p:sp>
        <p:nvSpPr>
          <p:cNvPr id="17" name="Rechteck 16">
            <a:extLst>
              <a:ext uri="{FF2B5EF4-FFF2-40B4-BE49-F238E27FC236}">
                <a16:creationId xmlns:a16="http://schemas.microsoft.com/office/drawing/2014/main" id="{2CC316D6-EE7C-41D7-B023-67994FFFE1D1}"/>
              </a:ext>
            </a:extLst>
          </p:cNvPr>
          <p:cNvSpPr/>
          <p:nvPr/>
        </p:nvSpPr>
        <p:spPr>
          <a:xfrm>
            <a:off x="2880000" y="3240000"/>
            <a:ext cx="3588589" cy="461665"/>
          </a:xfrm>
          <a:prstGeom prst="rect">
            <a:avLst/>
          </a:prstGeom>
        </p:spPr>
        <p:txBody>
          <a:bodyPr wrap="square">
            <a:spAutoFit/>
          </a:bodyPr>
          <a:lstStyle/>
          <a:p>
            <a:r>
              <a:rPr lang="en-GB" sz="2400" b="1" dirty="0">
                <a:solidFill>
                  <a:schemeClr val="bg1"/>
                </a:solidFill>
                <a:latin typeface="Arial" panose="020B0604020202020204" pitchFamily="34" charset="0"/>
                <a:cs typeface="Arial" panose="020B0604020202020204" pitchFamily="34" charset="0"/>
              </a:rPr>
              <a:t>Call for posters</a:t>
            </a:r>
          </a:p>
        </p:txBody>
      </p:sp>
      <p:sp>
        <p:nvSpPr>
          <p:cNvPr id="2" name="Textfeld 1">
            <a:extLst>
              <a:ext uri="{FF2B5EF4-FFF2-40B4-BE49-F238E27FC236}">
                <a16:creationId xmlns:a16="http://schemas.microsoft.com/office/drawing/2014/main" id="{1608CD7D-9DE4-4357-BA73-879FCCFD50B4}"/>
              </a:ext>
            </a:extLst>
          </p:cNvPr>
          <p:cNvSpPr txBox="1"/>
          <p:nvPr/>
        </p:nvSpPr>
        <p:spPr>
          <a:xfrm>
            <a:off x="2880000" y="3960000"/>
            <a:ext cx="8962846" cy="1938992"/>
          </a:xfrm>
          <a:prstGeom prst="rect">
            <a:avLst/>
          </a:prstGeom>
          <a:noFill/>
        </p:spPr>
        <p:txBody>
          <a:bodyPr wrap="square" rtlCol="0">
            <a:spAutoFit/>
          </a:bodyPr>
          <a:lstStyle/>
          <a:p>
            <a:r>
              <a:rPr lang="en-GB" sz="1600" dirty="0">
                <a:solidFill>
                  <a:schemeClr val="bg1"/>
                </a:solidFill>
                <a:latin typeface="Arial" panose="020B0604020202020204" pitchFamily="34" charset="0"/>
                <a:cs typeface="Arial" panose="020B0604020202020204" pitchFamily="34" charset="0"/>
              </a:rPr>
              <a:t>Scientists, especially young academics, have the opportunity to present their research ideas, projects and insights in our poster exhibition. Posters submitted by young academics will be judged by an expert panel and have the chance to win the “Best Poster Award”.</a:t>
            </a:r>
          </a:p>
          <a:p>
            <a:endParaRPr lang="en-GB" sz="1600" dirty="0">
              <a:solidFill>
                <a:schemeClr val="bg1"/>
              </a:solidFill>
              <a:latin typeface="Arial" panose="020B0604020202020204" pitchFamily="34" charset="0"/>
              <a:cs typeface="Arial" panose="020B0604020202020204" pitchFamily="34" charset="0"/>
            </a:endParaRPr>
          </a:p>
          <a:p>
            <a:r>
              <a:rPr lang="en-GB" sz="1600" dirty="0">
                <a:solidFill>
                  <a:schemeClr val="bg1"/>
                </a:solidFill>
                <a:latin typeface="Arial" panose="020B0604020202020204" pitchFamily="34" charset="0"/>
                <a:cs typeface="Arial" panose="020B0604020202020204" pitchFamily="34" charset="0"/>
              </a:rPr>
              <a:t>For details on the categories and how to submit your proposal please visit the website.</a:t>
            </a:r>
          </a:p>
          <a:p>
            <a:endParaRPr lang="en-GB" sz="1600" dirty="0">
              <a:solidFill>
                <a:schemeClr val="bg1"/>
              </a:solidFill>
              <a:latin typeface="Arial" panose="020B0604020202020204" pitchFamily="34" charset="0"/>
              <a:cs typeface="Arial" panose="020B0604020202020204" pitchFamily="34" charset="0"/>
            </a:endParaRPr>
          </a:p>
          <a:p>
            <a:r>
              <a:rPr lang="en-GB" sz="2400" b="1" dirty="0">
                <a:solidFill>
                  <a:schemeClr val="bg1"/>
                </a:solidFill>
                <a:latin typeface="Arial" panose="020B0604020202020204" pitchFamily="34" charset="0"/>
                <a:cs typeface="Arial" panose="020B0604020202020204" pitchFamily="34" charset="0"/>
              </a:rPr>
              <a:t>Deadline: 15</a:t>
            </a:r>
            <a:r>
              <a:rPr lang="en-GB" sz="2400" b="1" baseline="30000" dirty="0">
                <a:solidFill>
                  <a:schemeClr val="bg1"/>
                </a:solidFill>
                <a:latin typeface="Arial" panose="020B0604020202020204" pitchFamily="34" charset="0"/>
                <a:cs typeface="Arial" panose="020B0604020202020204" pitchFamily="34" charset="0"/>
              </a:rPr>
              <a:t>th</a:t>
            </a:r>
            <a:r>
              <a:rPr lang="en-GB" sz="2400" b="1" dirty="0">
                <a:solidFill>
                  <a:schemeClr val="bg1"/>
                </a:solidFill>
                <a:latin typeface="Arial" panose="020B0604020202020204" pitchFamily="34" charset="0"/>
                <a:cs typeface="Arial" panose="020B0604020202020204" pitchFamily="34" charset="0"/>
              </a:rPr>
              <a:t> February 2023</a:t>
            </a:r>
          </a:p>
        </p:txBody>
      </p:sp>
      <p:cxnSp>
        <p:nvCxnSpPr>
          <p:cNvPr id="7" name="Gerader Verbinder 6">
            <a:extLst>
              <a:ext uri="{FF2B5EF4-FFF2-40B4-BE49-F238E27FC236}">
                <a16:creationId xmlns:a16="http://schemas.microsoft.com/office/drawing/2014/main" id="{475F42FA-3BD8-42B4-84AD-07B7072DED3A}"/>
              </a:ext>
            </a:extLst>
          </p:cNvPr>
          <p:cNvCxnSpPr>
            <a:cxnSpLocks/>
          </p:cNvCxnSpPr>
          <p:nvPr/>
        </p:nvCxnSpPr>
        <p:spPr>
          <a:xfrm>
            <a:off x="2970000" y="3708000"/>
            <a:ext cx="22342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637681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3FC32826CA2764459EF4F6FACB099FA40099DF3807A1EE9941BAA1D561EB70F406" ma:contentTypeVersion="2" ma:contentTypeDescription="" ma:contentTypeScope="" ma:versionID="395dcffc9ca3bc6365d97ee81392568e">
  <xsd:schema xmlns:xsd="http://www.w3.org/2001/XMLSchema" xmlns:xs="http://www.w3.org/2001/XMLSchema" xmlns:p="http://schemas.microsoft.com/office/2006/metadata/properties" xmlns:ns2="0fb3364c-2888-46c7-b231-2614466120e8" xmlns:ns3="e067b1d5-e63d-4a54-a2b1-7eacbb84583e" targetNamespace="http://schemas.microsoft.com/office/2006/metadata/properties" ma:root="true" ma:fieldsID="a0f54e6efee506df27b1f865710b56b9" ns2:_="" ns3:_="">
    <xsd:import namespace="0fb3364c-2888-46c7-b231-2614466120e8"/>
    <xsd:import namespace="e067b1d5-e63d-4a54-a2b1-7eacbb84583e"/>
    <xsd:element name="properties">
      <xsd:complexType>
        <xsd:sequence>
          <xsd:element name="documentManagement">
            <xsd:complexType>
              <xsd:all>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3364c-2888-46c7-b231-2614466120e8" elementFormDefault="qualified">
    <xsd:import namespace="http://schemas.microsoft.com/office/2006/documentManagement/types"/>
    <xsd:import namespace="http://schemas.microsoft.com/office/infopath/2007/PartnerControls"/>
    <xsd:element name="lcf76f155ced4ddcb4097134ff3c332f" ma:index="8" nillable="true" ma:displayName="Bildmarkierungen_0" ma:hidden="true" ma:internalName="lcf76f155ced4ddcb4097134ff3c332f">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067b1d5-e63d-4a54-a2b1-7eacbb84583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ceb9f70d-5a9b-4a09-a652-66194abef0f0}" ma:internalName="TaxCatchAll" ma:showField="CatchAllData" ma:web="e067b1d5-e63d-4a54-a2b1-7eacbb8458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067b1d5-e63d-4a54-a2b1-7eacbb84583e" xsi:nil="true"/>
    <lcf76f155ced4ddcb4097134ff3c332f xmlns="0fb3364c-2888-46c7-b231-2614466120e8" xsi:nil="true"/>
  </documentManagement>
</p:properties>
</file>

<file path=customXml/itemProps1.xml><?xml version="1.0" encoding="utf-8"?>
<ds:datastoreItem xmlns:ds="http://schemas.openxmlformats.org/officeDocument/2006/customXml" ds:itemID="{556C0AC0-B0D5-4F70-9526-423C10EC45AE}">
  <ds:schemaRefs>
    <ds:schemaRef ds:uri="http://schemas.microsoft.com/sharepoint/v3/contenttype/forms"/>
  </ds:schemaRefs>
</ds:datastoreItem>
</file>

<file path=customXml/itemProps2.xml><?xml version="1.0" encoding="utf-8"?>
<ds:datastoreItem xmlns:ds="http://schemas.openxmlformats.org/officeDocument/2006/customXml" ds:itemID="{7DEC7859-176A-4911-B0D5-51BAEE5B32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3364c-2888-46c7-b231-2614466120e8"/>
    <ds:schemaRef ds:uri="e067b1d5-e63d-4a54-a2b1-7eacbb845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5B3074-964E-470B-AD6A-06F8ED97EE30}">
  <ds:schemaRef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 ds:uri="http://schemas.openxmlformats.org/package/2006/metadata/core-properties"/>
    <ds:schemaRef ds:uri="http://purl.org/dc/dcmitype/"/>
    <ds:schemaRef ds:uri="http://purl.org/dc/terms/"/>
    <ds:schemaRef ds:uri="e067b1d5-e63d-4a54-a2b1-7eacbb84583e"/>
    <ds:schemaRef ds:uri="0fb3364c-2888-46c7-b231-2614466120e8"/>
  </ds:schemaRefs>
</ds:datastoreItem>
</file>

<file path=docProps/app.xml><?xml version="1.0" encoding="utf-8"?>
<Properties xmlns="http://schemas.openxmlformats.org/officeDocument/2006/extended-properties" xmlns:vt="http://schemas.openxmlformats.org/officeDocument/2006/docPropsVTypes">
  <TotalTime>0</TotalTime>
  <Words>76</Words>
  <Application>Microsoft Office PowerPoint</Application>
  <PresentationFormat>Breitbild</PresentationFormat>
  <Paragraphs>7</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Farida Kutar</dc:creator>
  <cp:lastModifiedBy>Hendrik Köster</cp:lastModifiedBy>
  <cp:revision>15</cp:revision>
  <dcterms:created xsi:type="dcterms:W3CDTF">2021-12-16T10:18:16Z</dcterms:created>
  <dcterms:modified xsi:type="dcterms:W3CDTF">2022-08-29T10:53:26Z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0x0101003FC32826CA2764459EF4F6FACB099FA40099DF3807A1EE9941BAA1D561EB70F406</vt:lpwstr>
  </property>
  <property fmtid="{D5CDD505-2E9C-101B-9397-08002B2CF9AE}" pid="3" name="MediaServiceImageTags">
    <vt:lpwstr/>
  </property>
</Properties>
</file>