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96569E-149A-42E3-BB4C-800B0D2265BB}" v="1" dt="2022-08-29T11:00:40.0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drik Köster" userId="d20b6ce4-1cc9-4528-9491-a329a8719cab" providerId="ADAL" clId="{FE96569E-149A-42E3-BB4C-800B0D2265BB}"/>
    <pc:docChg chg="modMainMaster">
      <pc:chgData name="Hendrik Köster" userId="d20b6ce4-1cc9-4528-9491-a329a8719cab" providerId="ADAL" clId="{FE96569E-149A-42E3-BB4C-800B0D2265BB}" dt="2022-08-29T11:00:40.050" v="0" actId="14826"/>
      <pc:docMkLst>
        <pc:docMk/>
      </pc:docMkLst>
      <pc:sldMasterChg chg="modSp">
        <pc:chgData name="Hendrik Köster" userId="d20b6ce4-1cc9-4528-9491-a329a8719cab" providerId="ADAL" clId="{FE96569E-149A-42E3-BB4C-800B0D2265BB}" dt="2022-08-29T11:00:40.050" v="0" actId="14826"/>
        <pc:sldMasterMkLst>
          <pc:docMk/>
          <pc:sldMasterMk cId="2264893624" sldId="2147483648"/>
        </pc:sldMasterMkLst>
        <pc:grpChg chg="mod">
          <ac:chgData name="Hendrik Köster" userId="d20b6ce4-1cc9-4528-9491-a329a8719cab" providerId="ADAL" clId="{FE96569E-149A-42E3-BB4C-800B0D2265BB}" dt="2022-08-29T11:00:40.050" v="0" actId="14826"/>
          <ac:grpSpMkLst>
            <pc:docMk/>
            <pc:sldMasterMk cId="2264893624" sldId="2147483648"/>
            <ac:grpSpMk id="11" creationId="{5A3EE3EA-53F0-4DA9-B567-40CCBE62CA6F}"/>
          </ac:grpSpMkLst>
        </pc:grpChg>
        <pc:picChg chg="mod">
          <ac:chgData name="Hendrik Köster" userId="d20b6ce4-1cc9-4528-9491-a329a8719cab" providerId="ADAL" clId="{FE96569E-149A-42E3-BB4C-800B0D2265BB}" dt="2022-08-29T11:00:40.050" v="0" actId="14826"/>
          <ac:picMkLst>
            <pc:docMk/>
            <pc:sldMasterMk cId="2264893624" sldId="2147483648"/>
            <ac:picMk id="12" creationId="{9FD2D1F9-E042-4E2D-8DF0-33227AA93D50}"/>
          </ac:picMkLst>
        </pc:picChg>
        <pc:picChg chg="mod">
          <ac:chgData name="Hendrik Köster" userId="d20b6ce4-1cc9-4528-9491-a329a8719cab" providerId="ADAL" clId="{FE96569E-149A-42E3-BB4C-800B0D2265BB}" dt="2022-08-29T11:00:40.050" v="0" actId="14826"/>
          <ac:picMkLst>
            <pc:docMk/>
            <pc:sldMasterMk cId="2264893624" sldId="2147483648"/>
            <ac:picMk id="13" creationId="{1B1A62B0-F029-460A-B45E-416D15E083F6}"/>
          </ac:picMkLst>
        </pc:picChg>
        <pc:picChg chg="mod">
          <ac:chgData name="Hendrik Köster" userId="d20b6ce4-1cc9-4528-9491-a329a8719cab" providerId="ADAL" clId="{FE96569E-149A-42E3-BB4C-800B0D2265BB}" dt="2022-08-29T11:00:40.050" v="0" actId="14826"/>
          <ac:picMkLst>
            <pc:docMk/>
            <pc:sldMasterMk cId="2264893624" sldId="2147483648"/>
            <ac:picMk id="14" creationId="{E78B1ACA-1BE0-41C5-8903-435E57317041}"/>
          </ac:picMkLst>
        </pc:picChg>
      </pc:sldMasterChg>
    </pc:docChg>
  </pc:docChgLst>
  <pc:docChgLst>
    <pc:chgData name="Farida Kutar" userId="71e88ebe-2171-4b4b-998f-6c97e56358f2" providerId="ADAL" clId="{B944C007-6DB4-4D7D-98AF-F3EB709BEB54}"/>
    <pc:docChg chg="delSld">
      <pc:chgData name="Farida Kutar" userId="71e88ebe-2171-4b4b-998f-6c97e56358f2" providerId="ADAL" clId="{B944C007-6DB4-4D7D-98AF-F3EB709BEB54}" dt="2022-02-07T12:38:06.955" v="3" actId="2696"/>
      <pc:docMkLst>
        <pc:docMk/>
      </pc:docMkLst>
      <pc:sldChg chg="del">
        <pc:chgData name="Farida Kutar" userId="71e88ebe-2171-4b4b-998f-6c97e56358f2" providerId="ADAL" clId="{B944C007-6DB4-4D7D-98AF-F3EB709BEB54}" dt="2022-02-07T12:38:06.952" v="1" actId="2696"/>
        <pc:sldMkLst>
          <pc:docMk/>
          <pc:sldMk cId="240168320" sldId="256"/>
        </pc:sldMkLst>
      </pc:sldChg>
      <pc:sldChg chg="del">
        <pc:chgData name="Farida Kutar" userId="71e88ebe-2171-4b4b-998f-6c97e56358f2" providerId="ADAL" clId="{B944C007-6DB4-4D7D-98AF-F3EB709BEB54}" dt="2022-02-07T12:38:06.955" v="3" actId="2696"/>
        <pc:sldMkLst>
          <pc:docMk/>
          <pc:sldMk cId="2499631670" sldId="257"/>
        </pc:sldMkLst>
      </pc:sldChg>
      <pc:sldChg chg="del">
        <pc:chgData name="Farida Kutar" userId="71e88ebe-2171-4b4b-998f-6c97e56358f2" providerId="ADAL" clId="{B944C007-6DB4-4D7D-98AF-F3EB709BEB54}" dt="2022-02-07T12:38:06.949" v="0" actId="2696"/>
        <pc:sldMkLst>
          <pc:docMk/>
          <pc:sldMk cId="3646376812" sldId="258"/>
        </pc:sldMkLst>
      </pc:sldChg>
      <pc:sldChg chg="del">
        <pc:chgData name="Farida Kutar" userId="71e88ebe-2171-4b4b-998f-6c97e56358f2" providerId="ADAL" clId="{B944C007-6DB4-4D7D-98AF-F3EB709BEB54}" dt="2022-02-07T12:38:06.953" v="2" actId="2696"/>
        <pc:sldMkLst>
          <pc:docMk/>
          <pc:sldMk cId="3253714158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9A9BC18A-E00C-4478-B48F-86388621C6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7499E5-EC39-4C22-8FAD-811A6446B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CF78510-CE90-4B70-BCF6-71A591E41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3DEB34-0400-4155-87DE-6C8F70A0C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61FC0ABB-97D8-46E7-8D28-63A8BA0BA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763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80CB1C-A900-43B3-A71B-AEFEB24B7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211AF58-B1B5-4D20-8938-6114E64562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C6F0D27-3C41-4BC5-98DE-D598CD6A8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F51458A-86A6-455F-BB5D-93904BEC1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6F1080-4A73-40FF-8615-F8FB2E5B6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427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C62DDBF-F814-45E0-B2F6-DA540DED04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CC9678F-6C26-4C07-9E34-8198E80979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A5BA15B-45B3-48B0-A67E-2087B86B0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DB14EC-E259-4F7E-824E-DB3C60C29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B4411C2-7639-4C47-AFE5-30C6C3514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483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2748D2-E82A-4A3B-9850-8BF17118D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D815C70-5D8B-4A18-8A90-483FECC8B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643143-E43E-4790-A59F-A58493F6C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3EEF6F-A191-49F2-9E76-E8178399E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86C7A83-9474-4479-A6CC-A56F6FB40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8278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434E80-8434-4308-BB69-93258F874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39A9BE3-DDDA-437B-A113-D0FED644D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F1694C-1570-4D28-BC70-3A1EB3094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C3D1900-00E7-42AA-93DD-4F8A9A637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C426B24-E750-40A4-AC16-649A94414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9265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333304-3AF8-4833-9D0E-1208CB68F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5E48BE6-1658-4B43-86DB-9B7C9C61EA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D459D77-4D27-4F5F-8D3D-96CBE4500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5453432-DBEC-4CCD-9663-B49C04288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772465E-5DB7-4654-86D5-1A557A5A2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43DC106-ECA2-4854-875C-F75F40CDE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988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7DE443-201F-4B12-823A-4550A0FC8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E3EFF4B-C05E-4B53-A5EA-969FAEC98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12EA954-6BDC-418A-9798-E14636F9C4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7C9D78D-373E-4028-B574-1B8D4879A6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04B9AD8-4D78-437A-B2A2-ED54135377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108E6A7-496B-4D4D-BE6C-97EF7A4F3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0F3F852-BB2A-47C8-912F-C94599835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E3923E9-FFD5-46EC-AEA3-6A3144918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564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C79D8D-0844-4E94-A5C6-D9EA818FC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34C40B8-7DE2-4545-B0A7-536550EEC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27C1303-4B47-4B4D-A22B-6BC9C0DF6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62EFDA6-A8E6-4506-B8BE-F4F619AF0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051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39D873C-7A6A-4B49-93F4-22653498F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FCFAEAF-E135-437D-B2C9-03579AC59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CC522CC-4950-4575-8901-FCEEC52AA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302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117413-2CA2-4CF9-9EE5-C930CA9CE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4C4CFE0-52DD-42FE-A707-7011BA728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22BE5DB-0232-4FA3-9D97-8D7A9B1545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2590C57-350B-442E-A7A5-6CFA8CC71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BE90CA1-6ED8-449B-9AFC-26FCA9F07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BBAFD7D-CBB4-4A25-B34D-513EB13BD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814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C5C328-21BB-4DF5-8579-B1EE0F73B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F4AD43D-633D-4DC9-B928-8A335A9048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60E4514-663F-4FE6-9B3C-624E99334F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FD88BEE-9EFC-428F-8613-A7A78BA62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036FEC-EFA9-4D01-A5E9-2B94CA1C4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A2D9A5D-8A95-4721-B86C-C22B76640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449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E0164EF-C3EF-4AA9-915D-9631388F3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3BE739B-B17E-469D-A4EF-B11B1450B6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33E755-FD6A-42B4-99FF-9227662019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9BB3DE9-A27E-4A41-BED4-5C92462CDD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0B04BB2-744A-4507-BD29-F4813FFB7E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5AC0A68E-6A0C-42EA-A36D-8CDF933E111D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rgbClr val="ED1C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FF0000"/>
              </a:solidFill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527C9A2-E3E1-42B2-9FAC-94AC7C11211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833" y="219020"/>
            <a:ext cx="6863429" cy="1429071"/>
          </a:xfrm>
          <a:prstGeom prst="rect">
            <a:avLst/>
          </a:prstGeom>
        </p:spPr>
      </p:pic>
      <p:sp>
        <p:nvSpPr>
          <p:cNvPr id="9" name="Rechteck 8">
            <a:extLst>
              <a:ext uri="{FF2B5EF4-FFF2-40B4-BE49-F238E27FC236}">
                <a16:creationId xmlns:a16="http://schemas.microsoft.com/office/drawing/2014/main" id="{1C139968-80EB-43BD-A935-1F2A25F6392B}"/>
              </a:ext>
            </a:extLst>
          </p:cNvPr>
          <p:cNvSpPr/>
          <p:nvPr userDrawn="1"/>
        </p:nvSpPr>
        <p:spPr>
          <a:xfrm>
            <a:off x="0" y="1986900"/>
            <a:ext cx="12192000" cy="89303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2C0A81C6-A5F1-4F89-B5A7-5C632777BA0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97" b="23063"/>
          <a:stretch/>
        </p:blipFill>
        <p:spPr>
          <a:xfrm>
            <a:off x="0" y="4486539"/>
            <a:ext cx="2328207" cy="2294547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5A3EE3EA-53F0-4DA9-B567-40CCBE62CA6F}"/>
              </a:ext>
            </a:extLst>
          </p:cNvPr>
          <p:cNvGrpSpPr/>
          <p:nvPr userDrawn="1"/>
        </p:nvGrpSpPr>
        <p:grpSpPr>
          <a:xfrm>
            <a:off x="717134" y="2123949"/>
            <a:ext cx="10608213" cy="618936"/>
            <a:chOff x="715007" y="6051246"/>
            <a:chExt cx="10608213" cy="618936"/>
          </a:xfrm>
        </p:grpSpPr>
        <p:pic>
          <p:nvPicPr>
            <p:cNvPr id="12" name="Picture 14">
              <a:extLst>
                <a:ext uri="{FF2B5EF4-FFF2-40B4-BE49-F238E27FC236}">
                  <a16:creationId xmlns:a16="http://schemas.microsoft.com/office/drawing/2014/main" id="{9FD2D1F9-E042-4E2D-8DF0-33227AA93D5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715007" y="6051246"/>
              <a:ext cx="2118738" cy="54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Grafik 12">
              <a:extLst>
                <a:ext uri="{FF2B5EF4-FFF2-40B4-BE49-F238E27FC236}">
                  <a16:creationId xmlns:a16="http://schemas.microsoft.com/office/drawing/2014/main" id="{1B1A62B0-F029-460A-B45E-416D15E083F6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369243" y="6130182"/>
              <a:ext cx="2953977" cy="540000"/>
            </a:xfrm>
            <a:prstGeom prst="rect">
              <a:avLst/>
            </a:prstGeom>
          </p:spPr>
        </p:pic>
        <p:pic>
          <p:nvPicPr>
            <p:cNvPr id="14" name="Grafik 13">
              <a:extLst>
                <a:ext uri="{FF2B5EF4-FFF2-40B4-BE49-F238E27FC236}">
                  <a16:creationId xmlns:a16="http://schemas.microsoft.com/office/drawing/2014/main" id="{E78B1ACA-1BE0-41C5-8903-435E5731704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821325" y="6130182"/>
              <a:ext cx="1410821" cy="54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64893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feld 15">
            <a:extLst>
              <a:ext uri="{FF2B5EF4-FFF2-40B4-BE49-F238E27FC236}">
                <a16:creationId xmlns:a16="http://schemas.microsoft.com/office/drawing/2014/main" id="{35C0B5E3-1800-4E17-94A8-89A32D0763B8}"/>
              </a:ext>
            </a:extLst>
          </p:cNvPr>
          <p:cNvSpPr txBox="1"/>
          <p:nvPr/>
        </p:nvSpPr>
        <p:spPr>
          <a:xfrm>
            <a:off x="2665562" y="6375442"/>
            <a:ext cx="89628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www.nanoconference.de</a:t>
            </a:r>
            <a:endParaRPr lang="en-GB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CC0683A1-C1E0-49F0-9C18-A87C4B7E34BF}"/>
              </a:ext>
            </a:extLst>
          </p:cNvPr>
          <p:cNvSpPr/>
          <p:nvPr/>
        </p:nvSpPr>
        <p:spPr>
          <a:xfrm>
            <a:off x="2880000" y="3240000"/>
            <a:ext cx="33493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 for presentations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8FCEDDA-5E54-482E-B1EB-7DDA2499E4E3}"/>
              </a:ext>
            </a:extLst>
          </p:cNvPr>
          <p:cNvSpPr txBox="1"/>
          <p:nvPr/>
        </p:nvSpPr>
        <p:spPr>
          <a:xfrm>
            <a:off x="2880000" y="3960000"/>
            <a:ext cx="8100197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Representatives from science and industry are invited to submit presentations covering one of the focus areas of the conference. Use the opportunity and talk to </a:t>
            </a:r>
            <a:b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600 experts from business and science directly.</a:t>
            </a:r>
          </a:p>
          <a:p>
            <a:endParaRPr lang="en-GB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details on the categories and how to submit your proposal please visit the website.</a:t>
            </a:r>
          </a:p>
          <a:p>
            <a:endParaRPr lang="de-DE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Deadline: 31</a:t>
            </a:r>
            <a:r>
              <a:rPr lang="en-GB" sz="24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October 2022</a:t>
            </a:r>
          </a:p>
        </p:txBody>
      </p: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5F4CD2DD-E05F-49DF-B8F2-A7CB9C1126D7}"/>
              </a:ext>
            </a:extLst>
          </p:cNvPr>
          <p:cNvCxnSpPr>
            <a:cxnSpLocks/>
          </p:cNvCxnSpPr>
          <p:nvPr/>
        </p:nvCxnSpPr>
        <p:spPr>
          <a:xfrm>
            <a:off x="2970000" y="3708000"/>
            <a:ext cx="295886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2299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3FC32826CA2764459EF4F6FACB099FA40099DF3807A1EE9941BAA1D561EB70F406" ma:contentTypeVersion="2" ma:contentTypeDescription="" ma:contentTypeScope="" ma:versionID="395dcffc9ca3bc6365d97ee81392568e">
  <xsd:schema xmlns:xsd="http://www.w3.org/2001/XMLSchema" xmlns:xs="http://www.w3.org/2001/XMLSchema" xmlns:p="http://schemas.microsoft.com/office/2006/metadata/properties" xmlns:ns2="0fb3364c-2888-46c7-b231-2614466120e8" xmlns:ns3="e067b1d5-e63d-4a54-a2b1-7eacbb84583e" targetNamespace="http://schemas.microsoft.com/office/2006/metadata/properties" ma:root="true" ma:fieldsID="a0f54e6efee506df27b1f865710b56b9" ns2:_="" ns3:_="">
    <xsd:import namespace="0fb3364c-2888-46c7-b231-2614466120e8"/>
    <xsd:import namespace="e067b1d5-e63d-4a54-a2b1-7eacbb84583e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b3364c-2888-46c7-b231-2614466120e8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8" nillable="true" ma:displayName="Bildmarkierungen_0" ma:hidden="true" ma:internalName="lcf76f155ced4ddcb4097134ff3c332f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67b1d5-e63d-4a54-a2b1-7eacbb84583e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hidden="true" ma:list="{ceb9f70d-5a9b-4a09-a652-66194abef0f0}" ma:internalName="TaxCatchAll" ma:showField="CatchAllData" ma:web="e067b1d5-e63d-4a54-a2b1-7eacbb8458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067b1d5-e63d-4a54-a2b1-7eacbb84583e" xsi:nil="true"/>
    <lcf76f155ced4ddcb4097134ff3c332f xmlns="0fb3364c-2888-46c7-b231-2614466120e8" xsi:nil="true"/>
  </documentManagement>
</p:properties>
</file>

<file path=customXml/itemProps1.xml><?xml version="1.0" encoding="utf-8"?>
<ds:datastoreItem xmlns:ds="http://schemas.openxmlformats.org/officeDocument/2006/customXml" ds:itemID="{72BF8991-7FA5-4604-977F-C3350B06DB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b3364c-2888-46c7-b231-2614466120e8"/>
    <ds:schemaRef ds:uri="e067b1d5-e63d-4a54-a2b1-7eacbb845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56C0AC0-B0D5-4F70-9526-423C10EC45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5B3074-964E-470B-AD6A-06F8ED97EE30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terms/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e067b1d5-e63d-4a54-a2b1-7eacbb84583e"/>
    <ds:schemaRef ds:uri="0fb3364c-2888-46c7-b231-2614466120e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Breitbild</PresentationFormat>
  <Paragraphs>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Farida Kutar</dc:creator>
  <cp:lastModifiedBy>Hendrik Köster</cp:lastModifiedBy>
  <cp:revision>15</cp:revision>
  <dcterms:created xsi:type="dcterms:W3CDTF">2021-12-16T10:18:16Z</dcterms:created>
  <dcterms:modified xsi:type="dcterms:W3CDTF">2022-08-29T11:00:45Z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0x0101003FC32826CA2764459EF4F6FACB099FA40099DF3807A1EE9941BAA1D561EB70F406</vt:lpwstr>
  </property>
  <property fmtid="{D5CDD505-2E9C-101B-9397-08002B2CF9AE}" pid="3" name="MediaServiceImageTags">
    <vt:lpwstr/>
  </property>
</Properties>
</file>