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D220C7-2A34-41E5-A868-A05EA62FB11F}" v="1" dt="2022-08-29T10:16:39.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3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ida Kutar" userId="71e88ebe-2171-4b4b-998f-6c97e56358f2" providerId="ADAL" clId="{4420A228-C81B-478C-B2A3-2A2FCAB41CAE}"/>
    <pc:docChg chg="delSld">
      <pc:chgData name="Farida Kutar" userId="71e88ebe-2171-4b4b-998f-6c97e56358f2" providerId="ADAL" clId="{4420A228-C81B-478C-B2A3-2A2FCAB41CAE}" dt="2022-02-07T12:54:11.769" v="3" actId="2696"/>
      <pc:docMkLst>
        <pc:docMk/>
      </pc:docMkLst>
      <pc:sldChg chg="del">
        <pc:chgData name="Farida Kutar" userId="71e88ebe-2171-4b4b-998f-6c97e56358f2" providerId="ADAL" clId="{4420A228-C81B-478C-B2A3-2A2FCAB41CAE}" dt="2022-02-07T12:54:11.768" v="2" actId="2696"/>
        <pc:sldMkLst>
          <pc:docMk/>
          <pc:sldMk cId="3685223396" sldId="256"/>
        </pc:sldMkLst>
      </pc:sldChg>
      <pc:sldChg chg="del">
        <pc:chgData name="Farida Kutar" userId="71e88ebe-2171-4b4b-998f-6c97e56358f2" providerId="ADAL" clId="{4420A228-C81B-478C-B2A3-2A2FCAB41CAE}" dt="2022-02-07T12:54:11.769" v="3" actId="2696"/>
        <pc:sldMkLst>
          <pc:docMk/>
          <pc:sldMk cId="2872691868" sldId="257"/>
        </pc:sldMkLst>
      </pc:sldChg>
      <pc:sldChg chg="del">
        <pc:chgData name="Farida Kutar" userId="71e88ebe-2171-4b4b-998f-6c97e56358f2" providerId="ADAL" clId="{4420A228-C81B-478C-B2A3-2A2FCAB41CAE}" dt="2022-02-07T12:54:11.767" v="1" actId="2696"/>
        <pc:sldMkLst>
          <pc:docMk/>
          <pc:sldMk cId="2005844702" sldId="258"/>
        </pc:sldMkLst>
      </pc:sldChg>
      <pc:sldChg chg="del">
        <pc:chgData name="Farida Kutar" userId="71e88ebe-2171-4b4b-998f-6c97e56358f2" providerId="ADAL" clId="{4420A228-C81B-478C-B2A3-2A2FCAB41CAE}" dt="2022-02-07T12:54:06.698" v="0" actId="2696"/>
        <pc:sldMkLst>
          <pc:docMk/>
          <pc:sldMk cId="1261938099" sldId="260"/>
        </pc:sldMkLst>
      </pc:sldChg>
    </pc:docChg>
  </pc:docChgLst>
  <pc:docChgLst>
    <pc:chgData name="Hendrik Köster" userId="d20b6ce4-1cc9-4528-9491-a329a8719cab" providerId="ADAL" clId="{14D220C7-2A34-41E5-A868-A05EA62FB11F}"/>
    <pc:docChg chg="modMainMaster">
      <pc:chgData name="Hendrik Köster" userId="d20b6ce4-1cc9-4528-9491-a329a8719cab" providerId="ADAL" clId="{14D220C7-2A34-41E5-A868-A05EA62FB11F}" dt="2022-08-29T10:16:39.939" v="0" actId="14826"/>
      <pc:docMkLst>
        <pc:docMk/>
      </pc:docMkLst>
      <pc:sldMasterChg chg="modSp">
        <pc:chgData name="Hendrik Köster" userId="d20b6ce4-1cc9-4528-9491-a329a8719cab" providerId="ADAL" clId="{14D220C7-2A34-41E5-A868-A05EA62FB11F}" dt="2022-08-29T10:16:39.939" v="0" actId="14826"/>
        <pc:sldMasterMkLst>
          <pc:docMk/>
          <pc:sldMasterMk cId="2455198666" sldId="2147483660"/>
        </pc:sldMasterMkLst>
        <pc:picChg chg="mod">
          <ac:chgData name="Hendrik Köster" userId="d20b6ce4-1cc9-4528-9491-a329a8719cab" providerId="ADAL" clId="{14D220C7-2A34-41E5-A868-A05EA62FB11F}" dt="2022-08-29T10:16:39.939" v="0" actId="14826"/>
          <ac:picMkLst>
            <pc:docMk/>
            <pc:sldMasterMk cId="2455198666" sldId="2147483660"/>
            <ac:picMk id="15" creationId="{56CDB5EB-61BE-4E9B-80FB-61B4BD42D5E3}"/>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08835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20728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386447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02052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499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585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20C7D22-6ABE-4674-83C6-030454A1B5C8}" type="datetimeFigureOut">
              <a:rPr lang="en-GB" smtClean="0"/>
              <a:t>29/08/2022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04486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20C7D22-6ABE-4674-83C6-030454A1B5C8}" type="datetimeFigureOut">
              <a:rPr lang="en-GB" smtClean="0"/>
              <a:t>29/08/2022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10297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C7D22-6ABE-4674-83C6-030454A1B5C8}" type="datetimeFigureOut">
              <a:rPr lang="en-GB" smtClean="0"/>
              <a:t>29/08/2022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96041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22087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0541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C7D22-6ABE-4674-83C6-030454A1B5C8}" type="datetimeFigureOut">
              <a:rPr lang="en-GB" smtClean="0"/>
              <a:t>29/08/2022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AB125-AAE0-4FD2-9F9A-4BEDA6E72145}" type="slidenum">
              <a:rPr lang="en-GB" smtClean="0"/>
              <a:t>‹Nr.›</a:t>
            </a:fld>
            <a:endParaRPr lang="en-GB"/>
          </a:p>
        </p:txBody>
      </p:sp>
      <p:sp>
        <p:nvSpPr>
          <p:cNvPr id="7" name="Textplatzhalter 2">
            <a:extLst>
              <a:ext uri="{FF2B5EF4-FFF2-40B4-BE49-F238E27FC236}">
                <a16:creationId xmlns:a16="http://schemas.microsoft.com/office/drawing/2014/main" id="{7525A325-8F76-4729-B406-CDA5F3626280}"/>
              </a:ext>
            </a:extLst>
          </p:cNvPr>
          <p:cNvSpPr txBox="1">
            <a:spLocks/>
          </p:cNvSpPr>
          <p:nvPr userDrawn="1"/>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Datumsplatzhalter 3">
            <a:extLst>
              <a:ext uri="{FF2B5EF4-FFF2-40B4-BE49-F238E27FC236}">
                <a16:creationId xmlns:a16="http://schemas.microsoft.com/office/drawing/2014/main" id="{CC6285DF-FC5B-4B15-BA8F-52B8112CAEE3}"/>
              </a:ext>
            </a:extLst>
          </p:cNvPr>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1F7FBA9-E4B6-4D9D-9526-31E0A93D5E01}" type="datetimeFigureOut">
              <a:rPr lang="en-GB" smtClean="0"/>
              <a:pPr/>
              <a:t>29/08/2022</a:t>
            </a:fld>
            <a:endParaRPr lang="en-GB"/>
          </a:p>
        </p:txBody>
      </p:sp>
      <p:sp>
        <p:nvSpPr>
          <p:cNvPr id="9" name="Foliennummernplatzhalter 5">
            <a:extLst>
              <a:ext uri="{FF2B5EF4-FFF2-40B4-BE49-F238E27FC236}">
                <a16:creationId xmlns:a16="http://schemas.microsoft.com/office/drawing/2014/main" id="{3131368C-C023-4DBE-A3CC-28B6498A2AA9}"/>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BC69EA-0A2A-4331-B394-C0AA2834A3B0}" type="slidenum">
              <a:rPr lang="en-GB" smtClean="0"/>
              <a:pPr/>
              <a:t>‹Nr.›</a:t>
            </a:fld>
            <a:endParaRPr lang="en-GB"/>
          </a:p>
        </p:txBody>
      </p:sp>
      <p:sp>
        <p:nvSpPr>
          <p:cNvPr id="10" name="Rechteck 9">
            <a:extLst>
              <a:ext uri="{FF2B5EF4-FFF2-40B4-BE49-F238E27FC236}">
                <a16:creationId xmlns:a16="http://schemas.microsoft.com/office/drawing/2014/main" id="{CA29C4FE-8E61-4C91-AB57-81F2B2A7A2AC}"/>
              </a:ext>
            </a:extLst>
          </p:cNvPr>
          <p:cNvSpPr/>
          <p:nvPr userDrawn="1"/>
        </p:nvSpPr>
        <p:spPr>
          <a:xfrm>
            <a:off x="0" y="1"/>
            <a:ext cx="9144000" cy="685799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pic>
        <p:nvPicPr>
          <p:cNvPr id="11" name="Grafik 10">
            <a:extLst>
              <a:ext uri="{FF2B5EF4-FFF2-40B4-BE49-F238E27FC236}">
                <a16:creationId xmlns:a16="http://schemas.microsoft.com/office/drawing/2014/main" id="{7B32C626-09D1-4BEA-8BB5-ED4E72686FE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59752" y="349538"/>
            <a:ext cx="6227688" cy="1296700"/>
          </a:xfrm>
          <a:prstGeom prst="rect">
            <a:avLst/>
          </a:prstGeom>
        </p:spPr>
      </p:pic>
      <p:sp>
        <p:nvSpPr>
          <p:cNvPr id="12" name="Rechteck 11">
            <a:extLst>
              <a:ext uri="{FF2B5EF4-FFF2-40B4-BE49-F238E27FC236}">
                <a16:creationId xmlns:a16="http://schemas.microsoft.com/office/drawing/2014/main" id="{FAE16341-F3B4-4ECC-8AF1-BF8362281C5C}"/>
              </a:ext>
            </a:extLst>
          </p:cNvPr>
          <p:cNvSpPr/>
          <p:nvPr userDrawn="1"/>
        </p:nvSpPr>
        <p:spPr>
          <a:xfrm>
            <a:off x="0" y="1986900"/>
            <a:ext cx="9144000" cy="89303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fik 12">
            <a:extLst>
              <a:ext uri="{FF2B5EF4-FFF2-40B4-BE49-F238E27FC236}">
                <a16:creationId xmlns:a16="http://schemas.microsoft.com/office/drawing/2014/main" id="{3FC4326B-AE54-4B63-B6CC-369482BCA0F5}"/>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24297" b="23063"/>
          <a:stretch/>
        </p:blipFill>
        <p:spPr>
          <a:xfrm>
            <a:off x="0" y="4486539"/>
            <a:ext cx="2328207" cy="2294547"/>
          </a:xfrm>
          <a:prstGeom prst="rect">
            <a:avLst/>
          </a:prstGeom>
          <a:effectLst>
            <a:outerShdw blurRad="50800" dist="38100" algn="l" rotWithShape="0">
              <a:prstClr val="black">
                <a:alpha val="40000"/>
              </a:prstClr>
            </a:outerShdw>
          </a:effectLst>
        </p:spPr>
      </p:pic>
      <p:pic>
        <p:nvPicPr>
          <p:cNvPr id="14" name="Picture 14">
            <a:extLst>
              <a:ext uri="{FF2B5EF4-FFF2-40B4-BE49-F238E27FC236}">
                <a16:creationId xmlns:a16="http://schemas.microsoft.com/office/drawing/2014/main" id="{A706097B-62A7-4829-B2E5-8509B78670F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209469" y="2159628"/>
            <a:ext cx="2118738" cy="540000"/>
          </a:xfrm>
          <a:prstGeom prst="rect">
            <a:avLst/>
          </a:prstGeom>
          <a:noFill/>
          <a:ln w="9525">
            <a:noFill/>
            <a:miter lim="800000"/>
            <a:headEnd/>
            <a:tailEnd/>
          </a:ln>
        </p:spPr>
      </p:pic>
      <p:pic>
        <p:nvPicPr>
          <p:cNvPr id="15" name="Grafik 14">
            <a:extLst>
              <a:ext uri="{FF2B5EF4-FFF2-40B4-BE49-F238E27FC236}">
                <a16:creationId xmlns:a16="http://schemas.microsoft.com/office/drawing/2014/main" id="{56CDB5EB-61BE-4E9B-80FB-61B4BD42D5E3}"/>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5845136" y="2159628"/>
            <a:ext cx="2953977" cy="540000"/>
          </a:xfrm>
          <a:prstGeom prst="rect">
            <a:avLst/>
          </a:prstGeom>
        </p:spPr>
      </p:pic>
      <p:pic>
        <p:nvPicPr>
          <p:cNvPr id="16" name="Grafik 15">
            <a:extLst>
              <a:ext uri="{FF2B5EF4-FFF2-40B4-BE49-F238E27FC236}">
                <a16:creationId xmlns:a16="http://schemas.microsoft.com/office/drawing/2014/main" id="{D82C8620-9A2B-427D-9F21-05A8A6EAA235}"/>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a:xfrm>
            <a:off x="3306502" y="2159628"/>
            <a:ext cx="1410821" cy="540000"/>
          </a:xfrm>
          <a:prstGeom prst="rect">
            <a:avLst/>
          </a:prstGeom>
        </p:spPr>
      </p:pic>
    </p:spTree>
    <p:extLst>
      <p:ext uri="{BB962C8B-B14F-4D97-AF65-F5344CB8AC3E}">
        <p14:creationId xmlns:p14="http://schemas.microsoft.com/office/powerpoint/2010/main" val="2455198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a:extLst>
              <a:ext uri="{FF2B5EF4-FFF2-40B4-BE49-F238E27FC236}">
                <a16:creationId xmlns:a16="http://schemas.microsoft.com/office/drawing/2014/main" id="{C8592FED-D4B5-43BF-ACC2-387D83381AE3}"/>
              </a:ext>
            </a:extLst>
          </p:cNvPr>
          <p:cNvSpPr txBox="1"/>
          <p:nvPr/>
        </p:nvSpPr>
        <p:spPr>
          <a:xfrm>
            <a:off x="2665562" y="6375442"/>
            <a:ext cx="6349042" cy="400110"/>
          </a:xfrm>
          <a:prstGeom prst="rect">
            <a:avLst/>
          </a:prstGeom>
          <a:noFill/>
        </p:spPr>
        <p:txBody>
          <a:bodyPr wrap="square" rtlCol="0">
            <a:spAutoFit/>
          </a:bodyPr>
          <a:lstStyle/>
          <a:p>
            <a:pPr algn="r"/>
            <a:r>
              <a:rPr lang="de-DE" sz="2000" dirty="0">
                <a:solidFill>
                  <a:schemeClr val="bg1"/>
                </a:solidFill>
                <a:latin typeface="Arial" panose="020B0604020202020204" pitchFamily="34" charset="0"/>
                <a:cs typeface="Arial" panose="020B0604020202020204" pitchFamily="34" charset="0"/>
              </a:rPr>
              <a:t>www.nanoconference.de</a:t>
            </a:r>
            <a:endParaRPr lang="en-GB" sz="2400" dirty="0">
              <a:solidFill>
                <a:schemeClr val="bg1"/>
              </a:solidFill>
              <a:latin typeface="Arial" panose="020B0604020202020204" pitchFamily="34" charset="0"/>
              <a:cs typeface="Arial" panose="020B0604020202020204" pitchFamily="34" charset="0"/>
            </a:endParaRPr>
          </a:p>
        </p:txBody>
      </p:sp>
      <p:sp>
        <p:nvSpPr>
          <p:cNvPr id="16" name="Rechteck 15">
            <a:extLst>
              <a:ext uri="{FF2B5EF4-FFF2-40B4-BE49-F238E27FC236}">
                <a16:creationId xmlns:a16="http://schemas.microsoft.com/office/drawing/2014/main" id="{5DFFBD58-EEFE-4EA4-BC79-262C7E8D0455}"/>
              </a:ext>
            </a:extLst>
          </p:cNvPr>
          <p:cNvSpPr/>
          <p:nvPr/>
        </p:nvSpPr>
        <p:spPr>
          <a:xfrm>
            <a:off x="2520000" y="3240000"/>
            <a:ext cx="2121934" cy="400110"/>
          </a:xfrm>
          <a:prstGeom prst="rect">
            <a:avLst/>
          </a:prstGeom>
        </p:spPr>
        <p:txBody>
          <a:bodyPr wrap="square">
            <a:spAutoFit/>
          </a:bodyPr>
          <a:lstStyle/>
          <a:p>
            <a:r>
              <a:rPr lang="en-GB" sz="2000" b="1" dirty="0">
                <a:solidFill>
                  <a:schemeClr val="bg1"/>
                </a:solidFill>
                <a:latin typeface="Arial" panose="020B0604020202020204" pitchFamily="34" charset="0"/>
                <a:cs typeface="Arial" panose="020B0604020202020204" pitchFamily="34" charset="0"/>
              </a:rPr>
              <a:t>Call for posters</a:t>
            </a:r>
          </a:p>
        </p:txBody>
      </p:sp>
      <p:sp>
        <p:nvSpPr>
          <p:cNvPr id="17" name="Textfeld 16">
            <a:extLst>
              <a:ext uri="{FF2B5EF4-FFF2-40B4-BE49-F238E27FC236}">
                <a16:creationId xmlns:a16="http://schemas.microsoft.com/office/drawing/2014/main" id="{41754031-8F8A-407C-80CC-40B480C13ECE}"/>
              </a:ext>
            </a:extLst>
          </p:cNvPr>
          <p:cNvSpPr txBox="1"/>
          <p:nvPr/>
        </p:nvSpPr>
        <p:spPr>
          <a:xfrm>
            <a:off x="2520000" y="3780000"/>
            <a:ext cx="6478438" cy="2431435"/>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Scientists, especially young academics, have the opportunity to present their research ideas, projects and insights in our poster exhibition. Posters submitted by young academics will be judged by an expert panel and have the chance to win the “Best Poster Award”.</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en-GB"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15</a:t>
            </a:r>
            <a:r>
              <a:rPr lang="en-GB" sz="2400" b="1" baseline="30000" dirty="0">
                <a:solidFill>
                  <a:schemeClr val="bg1"/>
                </a:solidFill>
                <a:latin typeface="Arial" panose="020B0604020202020204" pitchFamily="34" charset="0"/>
                <a:cs typeface="Arial" panose="020B0604020202020204" pitchFamily="34" charset="0"/>
              </a:rPr>
              <a:t>th</a:t>
            </a:r>
            <a:r>
              <a:rPr lang="en-GB" sz="2400" b="1" dirty="0">
                <a:solidFill>
                  <a:schemeClr val="bg1"/>
                </a:solidFill>
                <a:latin typeface="Arial" panose="020B0604020202020204" pitchFamily="34" charset="0"/>
                <a:cs typeface="Arial" panose="020B0604020202020204" pitchFamily="34" charset="0"/>
              </a:rPr>
              <a:t> February 2023</a:t>
            </a:r>
          </a:p>
        </p:txBody>
      </p:sp>
      <p:cxnSp>
        <p:nvCxnSpPr>
          <p:cNvPr id="18" name="Gerader Verbinder 17">
            <a:extLst>
              <a:ext uri="{FF2B5EF4-FFF2-40B4-BE49-F238E27FC236}">
                <a16:creationId xmlns:a16="http://schemas.microsoft.com/office/drawing/2014/main" id="{7D750A23-9873-4809-B119-1A6F58EB3A3C}"/>
              </a:ext>
            </a:extLst>
          </p:cNvPr>
          <p:cNvCxnSpPr>
            <a:cxnSpLocks/>
          </p:cNvCxnSpPr>
          <p:nvPr/>
        </p:nvCxnSpPr>
        <p:spPr>
          <a:xfrm>
            <a:off x="2610000" y="3600000"/>
            <a:ext cx="1966819" cy="153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119904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067b1d5-e63d-4a54-a2b1-7eacbb84583e" xsi:nil="true"/>
    <lcf76f155ced4ddcb4097134ff3c332f xmlns="0fb3364c-2888-46c7-b231-2614466120e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3FC32826CA2764459EF4F6FACB099FA40099DF3807A1EE9941BAA1D561EB70F406" ma:contentTypeVersion="2" ma:contentTypeDescription="" ma:contentTypeScope="" ma:versionID="395dcffc9ca3bc6365d97ee81392568e">
  <xsd:schema xmlns:xsd="http://www.w3.org/2001/XMLSchema" xmlns:xs="http://www.w3.org/2001/XMLSchema" xmlns:p="http://schemas.microsoft.com/office/2006/metadata/properties" xmlns:ns2="0fb3364c-2888-46c7-b231-2614466120e8" xmlns:ns3="e067b1d5-e63d-4a54-a2b1-7eacbb84583e" targetNamespace="http://schemas.microsoft.com/office/2006/metadata/properties" ma:root="true" ma:fieldsID="a0f54e6efee506df27b1f865710b56b9" ns2:_="" ns3:_="">
    <xsd:import namespace="0fb3364c-2888-46c7-b231-2614466120e8"/>
    <xsd:import namespace="e067b1d5-e63d-4a54-a2b1-7eacbb84583e"/>
    <xsd:element name="properties">
      <xsd:complexType>
        <xsd:sequence>
          <xsd:element name="documentManagement">
            <xsd:complexType>
              <xsd:all>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3364c-2888-46c7-b231-2614466120e8" elementFormDefault="qualified">
    <xsd:import namespace="http://schemas.microsoft.com/office/2006/documentManagement/types"/>
    <xsd:import namespace="http://schemas.microsoft.com/office/infopath/2007/PartnerControls"/>
    <xsd:element name="lcf76f155ced4ddcb4097134ff3c332f" ma:index="8" nillable="true" ma:displayName="Bildmarkierungen_0" ma:hidden="true" ma:internalName="lcf76f155ced4ddcb4097134ff3c332f">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67b1d5-e63d-4a54-a2b1-7eacbb84583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ceb9f70d-5a9b-4a09-a652-66194abef0f0}" ma:internalName="TaxCatchAll" ma:showField="CatchAllData" ma:web="e067b1d5-e63d-4a54-a2b1-7eacbb8458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A150AD-C8C0-4FFA-A633-455BF43B3F89}">
  <ds:schemaRefs>
    <ds:schemaRef ds:uri="http://purl.org/dc/terms/"/>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e067b1d5-e63d-4a54-a2b1-7eacbb84583e"/>
    <ds:schemaRef ds:uri="0fb3364c-2888-46c7-b231-2614466120e8"/>
  </ds:schemaRefs>
</ds:datastoreItem>
</file>

<file path=customXml/itemProps2.xml><?xml version="1.0" encoding="utf-8"?>
<ds:datastoreItem xmlns:ds="http://schemas.openxmlformats.org/officeDocument/2006/customXml" ds:itemID="{ED8BA9C9-F4EA-4C59-AA96-BEBFA1927C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3364c-2888-46c7-b231-2614466120e8"/>
    <ds:schemaRef ds:uri="e067b1d5-e63d-4a54-a2b1-7eacbb845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BB8486-BE4D-49A5-A1EF-C01E512824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76</Words>
  <Application>Microsoft Office PowerPoint</Application>
  <PresentationFormat>Bildschirmpräsentation (4:3)</PresentationFormat>
  <Paragraphs>7</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Farida Kutar</dc:creator>
  <cp:lastModifiedBy>Hendrik Köster</cp:lastModifiedBy>
  <cp:revision>7</cp:revision>
  <cp:lastPrinted>2021-12-20T10:22:56Z</cp:lastPrinted>
  <dcterms:created xsi:type="dcterms:W3CDTF">2021-12-20T09:03:26Z</dcterms:created>
  <dcterms:modified xsi:type="dcterms:W3CDTF">2022-08-29T10:16:45Z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0x0101003FC32826CA2764459EF4F6FACB099FA40099DF3807A1EE9941BAA1D561EB70F406</vt:lpwstr>
  </property>
  <property fmtid="{D5CDD505-2E9C-101B-9397-08002B2CF9AE}" pid="3" name="MediaServiceImageTags">
    <vt:lpwstr/>
  </property>
</Properties>
</file>