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60" r:id="rId5"/>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6FF4674-756A-4DCF-979F-DFC7B89D691C}" v="1" dt="2022-08-29T10:18:41.55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3" d="100"/>
          <a:sy n="63" d="100"/>
        </p:scale>
        <p:origin x="136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ndrik Köster" userId="d20b6ce4-1cc9-4528-9491-a329a8719cab" providerId="ADAL" clId="{C6FF4674-756A-4DCF-979F-DFC7B89D691C}"/>
    <pc:docChg chg="modMainMaster">
      <pc:chgData name="Hendrik Köster" userId="d20b6ce4-1cc9-4528-9491-a329a8719cab" providerId="ADAL" clId="{C6FF4674-756A-4DCF-979F-DFC7B89D691C}" dt="2022-08-29T10:18:41.555" v="0" actId="14826"/>
      <pc:docMkLst>
        <pc:docMk/>
      </pc:docMkLst>
      <pc:sldMasterChg chg="modSp">
        <pc:chgData name="Hendrik Köster" userId="d20b6ce4-1cc9-4528-9491-a329a8719cab" providerId="ADAL" clId="{C6FF4674-756A-4DCF-979F-DFC7B89D691C}" dt="2022-08-29T10:18:41.555" v="0" actId="14826"/>
        <pc:sldMasterMkLst>
          <pc:docMk/>
          <pc:sldMasterMk cId="2455198666" sldId="2147483660"/>
        </pc:sldMasterMkLst>
        <pc:picChg chg="mod">
          <ac:chgData name="Hendrik Köster" userId="d20b6ce4-1cc9-4528-9491-a329a8719cab" providerId="ADAL" clId="{C6FF4674-756A-4DCF-979F-DFC7B89D691C}" dt="2022-08-29T10:18:41.555" v="0" actId="14826"/>
          <ac:picMkLst>
            <pc:docMk/>
            <pc:sldMasterMk cId="2455198666" sldId="2147483660"/>
            <ac:picMk id="15" creationId="{56CDB5EB-61BE-4E9B-80FB-61B4BD42D5E3}"/>
          </ac:picMkLst>
        </pc:picChg>
      </pc:sldMasterChg>
    </pc:docChg>
  </pc:docChgLst>
  <pc:docChgLst>
    <pc:chgData name="Farida Kutar" userId="71e88ebe-2171-4b4b-998f-6c97e56358f2" providerId="ADAL" clId="{7093B46C-F93C-4AFE-A873-909B5950F26A}"/>
    <pc:docChg chg="delSld">
      <pc:chgData name="Farida Kutar" userId="71e88ebe-2171-4b4b-998f-6c97e56358f2" providerId="ADAL" clId="{7093B46C-F93C-4AFE-A873-909B5950F26A}" dt="2022-02-07T12:53:45.247" v="3" actId="2696"/>
      <pc:docMkLst>
        <pc:docMk/>
      </pc:docMkLst>
      <pc:sldChg chg="del">
        <pc:chgData name="Farida Kutar" userId="71e88ebe-2171-4b4b-998f-6c97e56358f2" providerId="ADAL" clId="{7093B46C-F93C-4AFE-A873-909B5950F26A}" dt="2022-02-07T12:53:45.201" v="0" actId="2696"/>
        <pc:sldMkLst>
          <pc:docMk/>
          <pc:sldMk cId="3685223396" sldId="256"/>
        </pc:sldMkLst>
      </pc:sldChg>
      <pc:sldChg chg="del">
        <pc:chgData name="Farida Kutar" userId="71e88ebe-2171-4b4b-998f-6c97e56358f2" providerId="ADAL" clId="{7093B46C-F93C-4AFE-A873-909B5950F26A}" dt="2022-02-07T12:53:45.217" v="1" actId="2696"/>
        <pc:sldMkLst>
          <pc:docMk/>
          <pc:sldMk cId="2872691868" sldId="257"/>
        </pc:sldMkLst>
      </pc:sldChg>
      <pc:sldChg chg="del">
        <pc:chgData name="Farida Kutar" userId="71e88ebe-2171-4b4b-998f-6c97e56358f2" providerId="ADAL" clId="{7093B46C-F93C-4AFE-A873-909B5950F26A}" dt="2022-02-07T12:53:45.231" v="2" actId="2696"/>
        <pc:sldMkLst>
          <pc:docMk/>
          <pc:sldMk cId="2005844702" sldId="258"/>
        </pc:sldMkLst>
      </pc:sldChg>
      <pc:sldChg chg="del">
        <pc:chgData name="Farida Kutar" userId="71e88ebe-2171-4b4b-998f-6c97e56358f2" providerId="ADAL" clId="{7093B46C-F93C-4AFE-A873-909B5950F26A}" dt="2022-02-07T12:53:45.247" v="3" actId="2696"/>
        <pc:sldMkLst>
          <pc:docMk/>
          <pc:sldMk cId="1541199048" sldId="259"/>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de-DE"/>
              <a:t>Mastertitelformat bearbeiten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A20C7D22-6ABE-4674-83C6-030454A1B5C8}" type="datetimeFigureOut">
              <a:rPr lang="en-GB" smtClean="0"/>
              <a:t>29/08/2022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9BAB125-AAE0-4FD2-9F9A-4BEDA6E72145}" type="slidenum">
              <a:rPr lang="en-GB" smtClean="0"/>
              <a:t>‹Nr.›</a:t>
            </a:fld>
            <a:endParaRPr lang="en-GB"/>
          </a:p>
        </p:txBody>
      </p:sp>
    </p:spTree>
    <p:extLst>
      <p:ext uri="{BB962C8B-B14F-4D97-AF65-F5344CB8AC3E}">
        <p14:creationId xmlns:p14="http://schemas.microsoft.com/office/powerpoint/2010/main" val="40883510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A20C7D22-6ABE-4674-83C6-030454A1B5C8}" type="datetimeFigureOut">
              <a:rPr lang="en-GB" smtClean="0"/>
              <a:t>29/08/2022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9BAB125-AAE0-4FD2-9F9A-4BEDA6E72145}" type="slidenum">
              <a:rPr lang="en-GB" smtClean="0"/>
              <a:t>‹Nr.›</a:t>
            </a:fld>
            <a:endParaRPr lang="en-GB"/>
          </a:p>
        </p:txBody>
      </p:sp>
    </p:spTree>
    <p:extLst>
      <p:ext uri="{BB962C8B-B14F-4D97-AF65-F5344CB8AC3E}">
        <p14:creationId xmlns:p14="http://schemas.microsoft.com/office/powerpoint/2010/main" val="22072846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A20C7D22-6ABE-4674-83C6-030454A1B5C8}" type="datetimeFigureOut">
              <a:rPr lang="en-GB" smtClean="0"/>
              <a:t>29/08/2022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9BAB125-AAE0-4FD2-9F9A-4BEDA6E72145}" type="slidenum">
              <a:rPr lang="en-GB" smtClean="0"/>
              <a:t>‹Nr.›</a:t>
            </a:fld>
            <a:endParaRPr lang="en-GB"/>
          </a:p>
        </p:txBody>
      </p:sp>
    </p:spTree>
    <p:extLst>
      <p:ext uri="{BB962C8B-B14F-4D97-AF65-F5344CB8AC3E}">
        <p14:creationId xmlns:p14="http://schemas.microsoft.com/office/powerpoint/2010/main" val="38644768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A20C7D22-6ABE-4674-83C6-030454A1B5C8}" type="datetimeFigureOut">
              <a:rPr lang="en-GB" smtClean="0"/>
              <a:t>29/08/2022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9BAB125-AAE0-4FD2-9F9A-4BEDA6E72145}" type="slidenum">
              <a:rPr lang="en-GB" smtClean="0"/>
              <a:t>‹Nr.›</a:t>
            </a:fld>
            <a:endParaRPr lang="en-GB"/>
          </a:p>
        </p:txBody>
      </p:sp>
    </p:spTree>
    <p:extLst>
      <p:ext uri="{BB962C8B-B14F-4D97-AF65-F5344CB8AC3E}">
        <p14:creationId xmlns:p14="http://schemas.microsoft.com/office/powerpoint/2010/main" val="10205281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de-DE"/>
              <a:t>Mastertitelformat bearbeiten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A20C7D22-6ABE-4674-83C6-030454A1B5C8}" type="datetimeFigureOut">
              <a:rPr lang="en-GB" smtClean="0"/>
              <a:t>29/08/2022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9BAB125-AAE0-4FD2-9F9A-4BEDA6E72145}" type="slidenum">
              <a:rPr lang="en-GB" smtClean="0"/>
              <a:t>‹Nr.›</a:t>
            </a:fld>
            <a:endParaRPr lang="en-GB"/>
          </a:p>
        </p:txBody>
      </p:sp>
    </p:spTree>
    <p:extLst>
      <p:ext uri="{BB962C8B-B14F-4D97-AF65-F5344CB8AC3E}">
        <p14:creationId xmlns:p14="http://schemas.microsoft.com/office/powerpoint/2010/main" val="264997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A20C7D22-6ABE-4674-83C6-030454A1B5C8}" type="datetimeFigureOut">
              <a:rPr lang="en-GB" smtClean="0"/>
              <a:t>29/08/2022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9BAB125-AAE0-4FD2-9F9A-4BEDA6E72145}" type="slidenum">
              <a:rPr lang="en-GB" smtClean="0"/>
              <a:t>‹Nr.›</a:t>
            </a:fld>
            <a:endParaRPr lang="en-GB"/>
          </a:p>
        </p:txBody>
      </p:sp>
    </p:spTree>
    <p:extLst>
      <p:ext uri="{BB962C8B-B14F-4D97-AF65-F5344CB8AC3E}">
        <p14:creationId xmlns:p14="http://schemas.microsoft.com/office/powerpoint/2010/main" val="258501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de-DE"/>
              <a:t>Mastertitelformat bearbeiten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629842" y="2505075"/>
            <a:ext cx="3868340"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4629150" y="2505075"/>
            <a:ext cx="3887391"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A20C7D22-6ABE-4674-83C6-030454A1B5C8}" type="datetimeFigureOut">
              <a:rPr lang="en-GB" smtClean="0"/>
              <a:t>29/08/2022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9BAB125-AAE0-4FD2-9F9A-4BEDA6E72145}" type="slidenum">
              <a:rPr lang="en-GB" smtClean="0"/>
              <a:t>‹Nr.›</a:t>
            </a:fld>
            <a:endParaRPr lang="en-GB"/>
          </a:p>
        </p:txBody>
      </p:sp>
    </p:spTree>
    <p:extLst>
      <p:ext uri="{BB962C8B-B14F-4D97-AF65-F5344CB8AC3E}">
        <p14:creationId xmlns:p14="http://schemas.microsoft.com/office/powerpoint/2010/main" val="20448666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A20C7D22-6ABE-4674-83C6-030454A1B5C8}" type="datetimeFigureOut">
              <a:rPr lang="en-GB" smtClean="0"/>
              <a:t>29/08/2022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9BAB125-AAE0-4FD2-9F9A-4BEDA6E72145}" type="slidenum">
              <a:rPr lang="en-GB" smtClean="0"/>
              <a:t>‹Nr.›</a:t>
            </a:fld>
            <a:endParaRPr lang="en-GB"/>
          </a:p>
        </p:txBody>
      </p:sp>
    </p:spTree>
    <p:extLst>
      <p:ext uri="{BB962C8B-B14F-4D97-AF65-F5344CB8AC3E}">
        <p14:creationId xmlns:p14="http://schemas.microsoft.com/office/powerpoint/2010/main" val="21029704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0C7D22-6ABE-4674-83C6-030454A1B5C8}" type="datetimeFigureOut">
              <a:rPr lang="en-GB" smtClean="0"/>
              <a:t>29/08/2022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9BAB125-AAE0-4FD2-9F9A-4BEDA6E72145}" type="slidenum">
              <a:rPr lang="en-GB" smtClean="0"/>
              <a:t>‹Nr.›</a:t>
            </a:fld>
            <a:endParaRPr lang="en-GB"/>
          </a:p>
        </p:txBody>
      </p:sp>
    </p:spTree>
    <p:extLst>
      <p:ext uri="{BB962C8B-B14F-4D97-AF65-F5344CB8AC3E}">
        <p14:creationId xmlns:p14="http://schemas.microsoft.com/office/powerpoint/2010/main" val="1960413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de-DE"/>
              <a:t>Mastertitelformat bearbeiten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A20C7D22-6ABE-4674-83C6-030454A1B5C8}" type="datetimeFigureOut">
              <a:rPr lang="en-GB" smtClean="0"/>
              <a:t>29/08/2022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9BAB125-AAE0-4FD2-9F9A-4BEDA6E72145}" type="slidenum">
              <a:rPr lang="en-GB" smtClean="0"/>
              <a:t>‹Nr.›</a:t>
            </a:fld>
            <a:endParaRPr lang="en-GB"/>
          </a:p>
        </p:txBody>
      </p:sp>
    </p:spTree>
    <p:extLst>
      <p:ext uri="{BB962C8B-B14F-4D97-AF65-F5344CB8AC3E}">
        <p14:creationId xmlns:p14="http://schemas.microsoft.com/office/powerpoint/2010/main" val="42208781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de-DE"/>
              <a:t>Mastertitelformat bearbeiten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A20C7D22-6ABE-4674-83C6-030454A1B5C8}" type="datetimeFigureOut">
              <a:rPr lang="en-GB" smtClean="0"/>
              <a:t>29/08/2022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9BAB125-AAE0-4FD2-9F9A-4BEDA6E72145}" type="slidenum">
              <a:rPr lang="en-GB" smtClean="0"/>
              <a:t>‹Nr.›</a:t>
            </a:fld>
            <a:endParaRPr lang="en-GB"/>
          </a:p>
        </p:txBody>
      </p:sp>
    </p:spTree>
    <p:extLst>
      <p:ext uri="{BB962C8B-B14F-4D97-AF65-F5344CB8AC3E}">
        <p14:creationId xmlns:p14="http://schemas.microsoft.com/office/powerpoint/2010/main" val="26054178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de-DE"/>
              <a:t>Mastertitelformat bearbeiten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0C7D22-6ABE-4674-83C6-030454A1B5C8}" type="datetimeFigureOut">
              <a:rPr lang="en-GB" smtClean="0"/>
              <a:t>29/08/2022</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BAB125-AAE0-4FD2-9F9A-4BEDA6E72145}" type="slidenum">
              <a:rPr lang="en-GB" smtClean="0"/>
              <a:t>‹Nr.›</a:t>
            </a:fld>
            <a:endParaRPr lang="en-GB"/>
          </a:p>
        </p:txBody>
      </p:sp>
      <p:sp>
        <p:nvSpPr>
          <p:cNvPr id="7" name="Textplatzhalter 2">
            <a:extLst>
              <a:ext uri="{FF2B5EF4-FFF2-40B4-BE49-F238E27FC236}">
                <a16:creationId xmlns:a16="http://schemas.microsoft.com/office/drawing/2014/main" id="{7525A325-8F76-4729-B406-CDA5F3626280}"/>
              </a:ext>
            </a:extLst>
          </p:cNvPr>
          <p:cNvSpPr txBox="1">
            <a:spLocks/>
          </p:cNvSpPr>
          <p:nvPr userDrawn="1"/>
        </p:nvSpPr>
        <p:spPr>
          <a:xfrm>
            <a:off x="838200" y="1825625"/>
            <a:ext cx="10515600" cy="43513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8" name="Datumsplatzhalter 3">
            <a:extLst>
              <a:ext uri="{FF2B5EF4-FFF2-40B4-BE49-F238E27FC236}">
                <a16:creationId xmlns:a16="http://schemas.microsoft.com/office/drawing/2014/main" id="{CC6285DF-FC5B-4B15-BA8F-52B8112CAEE3}"/>
              </a:ext>
            </a:extLst>
          </p:cNvPr>
          <p:cNvSpPr txBox="1">
            <a:spLocks/>
          </p:cNvSpPr>
          <p:nvPr userDrawn="1"/>
        </p:nvSpPr>
        <p:spPr>
          <a:xfrm>
            <a:off x="838200" y="6356350"/>
            <a:ext cx="2743200" cy="365125"/>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B1F7FBA9-E4B6-4D9D-9526-31E0A93D5E01}" type="datetimeFigureOut">
              <a:rPr lang="en-GB" smtClean="0"/>
              <a:pPr/>
              <a:t>29/08/2022</a:t>
            </a:fld>
            <a:endParaRPr lang="en-GB"/>
          </a:p>
        </p:txBody>
      </p:sp>
      <p:sp>
        <p:nvSpPr>
          <p:cNvPr id="9" name="Foliennummernplatzhalter 5">
            <a:extLst>
              <a:ext uri="{FF2B5EF4-FFF2-40B4-BE49-F238E27FC236}">
                <a16:creationId xmlns:a16="http://schemas.microsoft.com/office/drawing/2014/main" id="{3131368C-C023-4DBE-A3CC-28B6498A2AA9}"/>
              </a:ext>
            </a:extLst>
          </p:cNvPr>
          <p:cNvSpPr txBox="1">
            <a:spLocks/>
          </p:cNvSpPr>
          <p:nvPr userDrawn="1"/>
        </p:nvSpPr>
        <p:spPr>
          <a:xfrm>
            <a:off x="86106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ABC69EA-0A2A-4331-B394-C0AA2834A3B0}" type="slidenum">
              <a:rPr lang="en-GB" smtClean="0"/>
              <a:pPr/>
              <a:t>‹Nr.›</a:t>
            </a:fld>
            <a:endParaRPr lang="en-GB"/>
          </a:p>
        </p:txBody>
      </p:sp>
      <p:sp>
        <p:nvSpPr>
          <p:cNvPr id="10" name="Rechteck 9">
            <a:extLst>
              <a:ext uri="{FF2B5EF4-FFF2-40B4-BE49-F238E27FC236}">
                <a16:creationId xmlns:a16="http://schemas.microsoft.com/office/drawing/2014/main" id="{CA29C4FE-8E61-4C91-AB57-81F2B2A7A2AC}"/>
              </a:ext>
            </a:extLst>
          </p:cNvPr>
          <p:cNvSpPr/>
          <p:nvPr userDrawn="1"/>
        </p:nvSpPr>
        <p:spPr>
          <a:xfrm>
            <a:off x="0" y="1"/>
            <a:ext cx="9144000" cy="6857999"/>
          </a:xfrm>
          <a:prstGeom prst="rect">
            <a:avLst/>
          </a:prstGeom>
          <a:solidFill>
            <a:srgbClr val="ED1C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rgbClr val="FF0000"/>
              </a:solidFill>
            </a:endParaRPr>
          </a:p>
        </p:txBody>
      </p:sp>
      <p:pic>
        <p:nvPicPr>
          <p:cNvPr id="11" name="Grafik 10">
            <a:extLst>
              <a:ext uri="{FF2B5EF4-FFF2-40B4-BE49-F238E27FC236}">
                <a16:creationId xmlns:a16="http://schemas.microsoft.com/office/drawing/2014/main" id="{7B32C626-09D1-4BEA-8BB5-ED4E72686FE9}"/>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1459752" y="349538"/>
            <a:ext cx="6227688" cy="1296700"/>
          </a:xfrm>
          <a:prstGeom prst="rect">
            <a:avLst/>
          </a:prstGeom>
        </p:spPr>
      </p:pic>
      <p:sp>
        <p:nvSpPr>
          <p:cNvPr id="12" name="Rechteck 11">
            <a:extLst>
              <a:ext uri="{FF2B5EF4-FFF2-40B4-BE49-F238E27FC236}">
                <a16:creationId xmlns:a16="http://schemas.microsoft.com/office/drawing/2014/main" id="{FAE16341-F3B4-4ECC-8AF1-BF8362281C5C}"/>
              </a:ext>
            </a:extLst>
          </p:cNvPr>
          <p:cNvSpPr/>
          <p:nvPr userDrawn="1"/>
        </p:nvSpPr>
        <p:spPr>
          <a:xfrm>
            <a:off x="0" y="1986900"/>
            <a:ext cx="9144000" cy="89303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3" name="Grafik 12">
            <a:extLst>
              <a:ext uri="{FF2B5EF4-FFF2-40B4-BE49-F238E27FC236}">
                <a16:creationId xmlns:a16="http://schemas.microsoft.com/office/drawing/2014/main" id="{3FC4326B-AE54-4B63-B6CC-369482BCA0F5}"/>
              </a:ext>
            </a:extLst>
          </p:cNvPr>
          <p:cNvPicPr>
            <a:picLocks noChangeAspect="1"/>
          </p:cNvPicPr>
          <p:nvPr userDrawn="1"/>
        </p:nvPicPr>
        <p:blipFill rotWithShape="1">
          <a:blip r:embed="rId14">
            <a:extLst>
              <a:ext uri="{28A0092B-C50C-407E-A947-70E740481C1C}">
                <a14:useLocalDpi xmlns:a14="http://schemas.microsoft.com/office/drawing/2010/main" val="0"/>
              </a:ext>
            </a:extLst>
          </a:blip>
          <a:srcRect l="24297" b="23063"/>
          <a:stretch/>
        </p:blipFill>
        <p:spPr>
          <a:xfrm>
            <a:off x="0" y="4486539"/>
            <a:ext cx="2328207" cy="2294547"/>
          </a:xfrm>
          <a:prstGeom prst="rect">
            <a:avLst/>
          </a:prstGeom>
          <a:effectLst>
            <a:outerShdw blurRad="50800" dist="38100" algn="l" rotWithShape="0">
              <a:prstClr val="black">
                <a:alpha val="40000"/>
              </a:prstClr>
            </a:outerShdw>
          </a:effectLst>
        </p:spPr>
      </p:pic>
      <p:pic>
        <p:nvPicPr>
          <p:cNvPr id="14" name="Picture 14">
            <a:extLst>
              <a:ext uri="{FF2B5EF4-FFF2-40B4-BE49-F238E27FC236}">
                <a16:creationId xmlns:a16="http://schemas.microsoft.com/office/drawing/2014/main" id="{A706097B-62A7-4829-B2E5-8509B78670F7}"/>
              </a:ext>
            </a:extLst>
          </p:cNvPr>
          <p:cNvPicPr>
            <a:picLocks noChangeAspect="1" noChangeArrowheads="1"/>
          </p:cNvPicPr>
          <p:nvPr userDrawn="1"/>
        </p:nvPicPr>
        <p:blipFill>
          <a:blip r:embed="rId15">
            <a:extLst>
              <a:ext uri="{28A0092B-C50C-407E-A947-70E740481C1C}">
                <a14:useLocalDpi xmlns:a14="http://schemas.microsoft.com/office/drawing/2010/main" val="0"/>
              </a:ext>
            </a:extLst>
          </a:blip>
          <a:stretch>
            <a:fillRect/>
          </a:stretch>
        </p:blipFill>
        <p:spPr bwMode="auto">
          <a:xfrm>
            <a:off x="209469" y="2159628"/>
            <a:ext cx="2118738" cy="540000"/>
          </a:xfrm>
          <a:prstGeom prst="rect">
            <a:avLst/>
          </a:prstGeom>
          <a:noFill/>
          <a:ln w="9525">
            <a:noFill/>
            <a:miter lim="800000"/>
            <a:headEnd/>
            <a:tailEnd/>
          </a:ln>
        </p:spPr>
      </p:pic>
      <p:pic>
        <p:nvPicPr>
          <p:cNvPr id="15" name="Grafik 14">
            <a:extLst>
              <a:ext uri="{FF2B5EF4-FFF2-40B4-BE49-F238E27FC236}">
                <a16:creationId xmlns:a16="http://schemas.microsoft.com/office/drawing/2014/main" id="{56CDB5EB-61BE-4E9B-80FB-61B4BD42D5E3}"/>
              </a:ext>
            </a:extLst>
          </p:cNvPr>
          <p:cNvPicPr>
            <a:picLocks noChangeAspect="1"/>
          </p:cNvPicPr>
          <p:nvPr userDrawn="1"/>
        </p:nvPicPr>
        <p:blipFill>
          <a:blip r:embed="rId16">
            <a:extLst>
              <a:ext uri="{28A0092B-C50C-407E-A947-70E740481C1C}">
                <a14:useLocalDpi xmlns:a14="http://schemas.microsoft.com/office/drawing/2010/main" val="0"/>
              </a:ext>
            </a:extLst>
          </a:blip>
          <a:srcRect/>
          <a:stretch/>
        </p:blipFill>
        <p:spPr>
          <a:xfrm>
            <a:off x="5845136" y="2159628"/>
            <a:ext cx="2953977" cy="540000"/>
          </a:xfrm>
          <a:prstGeom prst="rect">
            <a:avLst/>
          </a:prstGeom>
        </p:spPr>
      </p:pic>
      <p:pic>
        <p:nvPicPr>
          <p:cNvPr id="16" name="Grafik 15">
            <a:extLst>
              <a:ext uri="{FF2B5EF4-FFF2-40B4-BE49-F238E27FC236}">
                <a16:creationId xmlns:a16="http://schemas.microsoft.com/office/drawing/2014/main" id="{D82C8620-9A2B-427D-9F21-05A8A6EAA235}"/>
              </a:ext>
            </a:extLst>
          </p:cNvPr>
          <p:cNvPicPr>
            <a:picLocks noChangeAspect="1"/>
          </p:cNvPicPr>
          <p:nvPr userDrawn="1"/>
        </p:nvPicPr>
        <p:blipFill>
          <a:blip r:embed="rId17">
            <a:extLst>
              <a:ext uri="{28A0092B-C50C-407E-A947-70E740481C1C}">
                <a14:useLocalDpi xmlns:a14="http://schemas.microsoft.com/office/drawing/2010/main" val="0"/>
              </a:ext>
            </a:extLst>
          </a:blip>
          <a:srcRect/>
          <a:stretch/>
        </p:blipFill>
        <p:spPr>
          <a:xfrm>
            <a:off x="3306502" y="2159628"/>
            <a:ext cx="1410821" cy="540000"/>
          </a:xfrm>
          <a:prstGeom prst="rect">
            <a:avLst/>
          </a:prstGeom>
        </p:spPr>
      </p:pic>
    </p:spTree>
    <p:extLst>
      <p:ext uri="{BB962C8B-B14F-4D97-AF65-F5344CB8AC3E}">
        <p14:creationId xmlns:p14="http://schemas.microsoft.com/office/powerpoint/2010/main" val="24551986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a:extLst>
              <a:ext uri="{FF2B5EF4-FFF2-40B4-BE49-F238E27FC236}">
                <a16:creationId xmlns:a16="http://schemas.microsoft.com/office/drawing/2014/main" id="{0666E2C9-4534-461C-B750-1089A0BBAF46}"/>
              </a:ext>
            </a:extLst>
          </p:cNvPr>
          <p:cNvSpPr txBox="1"/>
          <p:nvPr/>
        </p:nvSpPr>
        <p:spPr>
          <a:xfrm>
            <a:off x="2665562" y="6375442"/>
            <a:ext cx="6366295" cy="400110"/>
          </a:xfrm>
          <a:prstGeom prst="rect">
            <a:avLst/>
          </a:prstGeom>
          <a:noFill/>
        </p:spPr>
        <p:txBody>
          <a:bodyPr wrap="square" rtlCol="0">
            <a:spAutoFit/>
          </a:bodyPr>
          <a:lstStyle/>
          <a:p>
            <a:pPr algn="r"/>
            <a:r>
              <a:rPr lang="de-DE" sz="2000" b="1" dirty="0">
                <a:solidFill>
                  <a:schemeClr val="bg1"/>
                </a:solidFill>
                <a:latin typeface="Arial" panose="020B0604020202020204" pitchFamily="34" charset="0"/>
                <a:cs typeface="Arial" panose="020B0604020202020204" pitchFamily="34" charset="0"/>
              </a:rPr>
              <a:t>www.nanoconference.de</a:t>
            </a:r>
            <a:endParaRPr lang="en-GB" sz="2400" b="1" dirty="0">
              <a:solidFill>
                <a:schemeClr val="bg1"/>
              </a:solidFill>
              <a:latin typeface="Arial" panose="020B0604020202020204" pitchFamily="34" charset="0"/>
              <a:cs typeface="Arial" panose="020B0604020202020204" pitchFamily="34" charset="0"/>
            </a:endParaRPr>
          </a:p>
        </p:txBody>
      </p:sp>
      <p:sp>
        <p:nvSpPr>
          <p:cNvPr id="7" name="Rechteck 6">
            <a:extLst>
              <a:ext uri="{FF2B5EF4-FFF2-40B4-BE49-F238E27FC236}">
                <a16:creationId xmlns:a16="http://schemas.microsoft.com/office/drawing/2014/main" id="{166CA4AF-DE38-486D-B4B0-44149282C03B}"/>
              </a:ext>
            </a:extLst>
          </p:cNvPr>
          <p:cNvSpPr/>
          <p:nvPr/>
        </p:nvSpPr>
        <p:spPr>
          <a:xfrm>
            <a:off x="2520000" y="3240000"/>
            <a:ext cx="2697191" cy="384721"/>
          </a:xfrm>
          <a:prstGeom prst="rect">
            <a:avLst/>
          </a:prstGeom>
        </p:spPr>
        <p:txBody>
          <a:bodyPr wrap="square">
            <a:spAutoFit/>
          </a:bodyPr>
          <a:lstStyle/>
          <a:p>
            <a:r>
              <a:rPr lang="en-GB" sz="1900" b="1" dirty="0">
                <a:solidFill>
                  <a:schemeClr val="bg1"/>
                </a:solidFill>
                <a:latin typeface="Arial" panose="020B0604020202020204" pitchFamily="34" charset="0"/>
                <a:cs typeface="Arial" panose="020B0604020202020204" pitchFamily="34" charset="0"/>
              </a:rPr>
              <a:t>Call for presentations</a:t>
            </a:r>
          </a:p>
        </p:txBody>
      </p:sp>
      <p:sp>
        <p:nvSpPr>
          <p:cNvPr id="8" name="Textfeld 7">
            <a:extLst>
              <a:ext uri="{FF2B5EF4-FFF2-40B4-BE49-F238E27FC236}">
                <a16:creationId xmlns:a16="http://schemas.microsoft.com/office/drawing/2014/main" id="{6ED327F0-1A4B-47E7-8AA4-2BE71176793B}"/>
              </a:ext>
            </a:extLst>
          </p:cNvPr>
          <p:cNvSpPr txBox="1"/>
          <p:nvPr/>
        </p:nvSpPr>
        <p:spPr>
          <a:xfrm>
            <a:off x="2520000" y="3780000"/>
            <a:ext cx="6185140" cy="2431435"/>
          </a:xfrm>
          <a:prstGeom prst="rect">
            <a:avLst/>
          </a:prstGeom>
          <a:noFill/>
        </p:spPr>
        <p:txBody>
          <a:bodyPr wrap="square" rtlCol="0">
            <a:spAutoFit/>
          </a:bodyPr>
          <a:lstStyle/>
          <a:p>
            <a:r>
              <a:rPr lang="en-GB" sz="1600" dirty="0">
                <a:solidFill>
                  <a:schemeClr val="bg1"/>
                </a:solidFill>
                <a:latin typeface="Arial" panose="020B0604020202020204" pitchFamily="34" charset="0"/>
                <a:cs typeface="Arial" panose="020B0604020202020204" pitchFamily="34" charset="0"/>
              </a:rPr>
              <a:t>Representatives from science and industry are invited to submit presentations covering one of the focus areas of the conference. Use the opportunity and talk to over 600 experts from business and science directly.</a:t>
            </a:r>
          </a:p>
          <a:p>
            <a:endParaRPr lang="en-GB" sz="1600" dirty="0">
              <a:solidFill>
                <a:schemeClr val="bg1"/>
              </a:solidFill>
              <a:latin typeface="Arial" panose="020B0604020202020204" pitchFamily="34" charset="0"/>
              <a:cs typeface="Arial" panose="020B0604020202020204" pitchFamily="34" charset="0"/>
            </a:endParaRPr>
          </a:p>
          <a:p>
            <a:r>
              <a:rPr lang="en-GB" sz="1600" dirty="0">
                <a:solidFill>
                  <a:schemeClr val="bg1"/>
                </a:solidFill>
                <a:latin typeface="Arial" panose="020B0604020202020204" pitchFamily="34" charset="0"/>
                <a:cs typeface="Arial" panose="020B0604020202020204" pitchFamily="34" charset="0"/>
              </a:rPr>
              <a:t>For details on the categories and how to submit your proposal please visit the website.</a:t>
            </a:r>
          </a:p>
          <a:p>
            <a:endParaRPr lang="de-DE" sz="1600" dirty="0">
              <a:solidFill>
                <a:schemeClr val="bg1"/>
              </a:solidFill>
              <a:latin typeface="Arial" panose="020B0604020202020204" pitchFamily="34" charset="0"/>
              <a:cs typeface="Arial" panose="020B0604020202020204" pitchFamily="34" charset="0"/>
            </a:endParaRPr>
          </a:p>
          <a:p>
            <a:r>
              <a:rPr lang="en-GB" sz="2400" b="1" dirty="0">
                <a:solidFill>
                  <a:schemeClr val="bg1"/>
                </a:solidFill>
                <a:latin typeface="Arial" panose="020B0604020202020204" pitchFamily="34" charset="0"/>
                <a:cs typeface="Arial" panose="020B0604020202020204" pitchFamily="34" charset="0"/>
              </a:rPr>
              <a:t>Deadline: 31</a:t>
            </a:r>
            <a:r>
              <a:rPr lang="en-GB" sz="2400" b="1" baseline="30000" dirty="0">
                <a:solidFill>
                  <a:schemeClr val="bg1"/>
                </a:solidFill>
                <a:latin typeface="Arial" panose="020B0604020202020204" pitchFamily="34" charset="0"/>
                <a:cs typeface="Arial" panose="020B0604020202020204" pitchFamily="34" charset="0"/>
              </a:rPr>
              <a:t>st</a:t>
            </a:r>
            <a:r>
              <a:rPr lang="en-GB" sz="2400" b="1" dirty="0">
                <a:solidFill>
                  <a:schemeClr val="bg1"/>
                </a:solidFill>
                <a:latin typeface="Arial" panose="020B0604020202020204" pitchFamily="34" charset="0"/>
                <a:cs typeface="Arial" panose="020B0604020202020204" pitchFamily="34" charset="0"/>
              </a:rPr>
              <a:t> October 2022</a:t>
            </a:r>
          </a:p>
        </p:txBody>
      </p:sp>
      <p:cxnSp>
        <p:nvCxnSpPr>
          <p:cNvPr id="9" name="Gerader Verbinder 8">
            <a:extLst>
              <a:ext uri="{FF2B5EF4-FFF2-40B4-BE49-F238E27FC236}">
                <a16:creationId xmlns:a16="http://schemas.microsoft.com/office/drawing/2014/main" id="{683C7AE2-22D2-4944-9939-2A362A30A087}"/>
              </a:ext>
            </a:extLst>
          </p:cNvPr>
          <p:cNvCxnSpPr>
            <a:cxnSpLocks/>
          </p:cNvCxnSpPr>
          <p:nvPr/>
        </p:nvCxnSpPr>
        <p:spPr>
          <a:xfrm>
            <a:off x="2610000" y="3600000"/>
            <a:ext cx="2461404" cy="14049"/>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61938099"/>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PowerPoint" ma:contentTypeID="0x0101003FC32826CA2764459EF4F6FACB099FA40099DF3807A1EE9941BAA1D561EB70F406" ma:contentTypeVersion="2" ma:contentTypeDescription="" ma:contentTypeScope="" ma:versionID="395dcffc9ca3bc6365d97ee81392568e">
  <xsd:schema xmlns:xsd="http://www.w3.org/2001/XMLSchema" xmlns:xs="http://www.w3.org/2001/XMLSchema" xmlns:p="http://schemas.microsoft.com/office/2006/metadata/properties" xmlns:ns2="0fb3364c-2888-46c7-b231-2614466120e8" xmlns:ns3="e067b1d5-e63d-4a54-a2b1-7eacbb84583e" targetNamespace="http://schemas.microsoft.com/office/2006/metadata/properties" ma:root="true" ma:fieldsID="a0f54e6efee506df27b1f865710b56b9" ns2:_="" ns3:_="">
    <xsd:import namespace="0fb3364c-2888-46c7-b231-2614466120e8"/>
    <xsd:import namespace="e067b1d5-e63d-4a54-a2b1-7eacbb84583e"/>
    <xsd:element name="properties">
      <xsd:complexType>
        <xsd:sequence>
          <xsd:element name="documentManagement">
            <xsd:complexType>
              <xsd:all>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fb3364c-2888-46c7-b231-2614466120e8" elementFormDefault="qualified">
    <xsd:import namespace="http://schemas.microsoft.com/office/2006/documentManagement/types"/>
    <xsd:import namespace="http://schemas.microsoft.com/office/infopath/2007/PartnerControls"/>
    <xsd:element name="lcf76f155ced4ddcb4097134ff3c332f" ma:index="8" nillable="true" ma:displayName="Bildmarkierungen_0" ma:hidden="true" ma:internalName="lcf76f155ced4ddcb4097134ff3c332f">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067b1d5-e63d-4a54-a2b1-7eacbb84583e" elementFormDefault="qualified">
    <xsd:import namespace="http://schemas.microsoft.com/office/2006/documentManagement/types"/>
    <xsd:import namespace="http://schemas.microsoft.com/office/infopath/2007/PartnerControls"/>
    <xsd:element name="TaxCatchAll" ma:index="9" nillable="true" ma:displayName="Taxonomy Catch All Column" ma:hidden="true" ma:list="{ceb9f70d-5a9b-4a09-a652-66194abef0f0}" ma:internalName="TaxCatchAll" ma:showField="CatchAllData" ma:web="e067b1d5-e63d-4a54-a2b1-7eacbb84583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e067b1d5-e63d-4a54-a2b1-7eacbb84583e" xsi:nil="true"/>
    <lcf76f155ced4ddcb4097134ff3c332f xmlns="0fb3364c-2888-46c7-b231-2614466120e8"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A912197-5A63-4ED7-A6D2-0CBB873869F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fb3364c-2888-46c7-b231-2614466120e8"/>
    <ds:schemaRef ds:uri="e067b1d5-e63d-4a54-a2b1-7eacbb84583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8A150AD-C8C0-4FFA-A633-455BF43B3F89}">
  <ds:schemaRefs>
    <ds:schemaRef ds:uri="http://purl.org/dc/dcmitype/"/>
    <ds:schemaRef ds:uri="http://www.w3.org/XML/1998/namespace"/>
    <ds:schemaRef ds:uri="http://schemas.openxmlformats.org/package/2006/metadata/core-properties"/>
    <ds:schemaRef ds:uri="http://schemas.microsoft.com/office/2006/metadata/properties"/>
    <ds:schemaRef ds:uri="http://purl.org/dc/terms/"/>
    <ds:schemaRef ds:uri="http://purl.org/dc/elements/1.1/"/>
    <ds:schemaRef ds:uri="http://schemas.microsoft.com/office/2006/documentManagement/types"/>
    <ds:schemaRef ds:uri="http://schemas.microsoft.com/office/infopath/2007/PartnerControls"/>
    <ds:schemaRef ds:uri="e067b1d5-e63d-4a54-a2b1-7eacbb84583e"/>
    <ds:schemaRef ds:uri="0fb3364c-2888-46c7-b231-2614466120e8"/>
  </ds:schemaRefs>
</ds:datastoreItem>
</file>

<file path=customXml/itemProps3.xml><?xml version="1.0" encoding="utf-8"?>
<ds:datastoreItem xmlns:ds="http://schemas.openxmlformats.org/officeDocument/2006/customXml" ds:itemID="{12BB8486-BE4D-49A5-A1EF-C01E512824C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64</Words>
  <Application>Microsoft Office PowerPoint</Application>
  <PresentationFormat>Bildschirmpräsentation (4:3)</PresentationFormat>
  <Paragraphs>7</Paragraphs>
  <Slides>1</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vt:i4>
      </vt:variant>
    </vt:vector>
  </HeadingPairs>
  <TitlesOfParts>
    <vt:vector size="5" baseType="lpstr">
      <vt:lpstr>Arial</vt:lpstr>
      <vt:lpstr>Calibri</vt:lpstr>
      <vt:lpstr>Calibri Light</vt:lpstr>
      <vt:lpstr>Office</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Farida Kutar</dc:creator>
  <cp:lastModifiedBy>Hendrik Köster</cp:lastModifiedBy>
  <cp:revision>7</cp:revision>
  <cp:lastPrinted>2021-12-20T10:22:56Z</cp:lastPrinted>
  <dcterms:created xsi:type="dcterms:W3CDTF">2021-12-20T09:03:26Z</dcterms:created>
  <dcterms:modified xsi:type="dcterms:W3CDTF">2022-08-29T10:18:48Z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0x0101003FC32826CA2764459EF4F6FACB099FA40099DF3807A1EE9941BAA1D561EB70F406</vt:lpwstr>
  </property>
  <property fmtid="{D5CDD505-2E9C-101B-9397-08002B2CF9AE}" pid="3" name="MediaServiceImageTags">
    <vt:lpwstr/>
  </property>
</Properties>
</file>