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F4674-756A-4DCF-979F-DFC7B89D691C}" v="1" dt="2022-08-29T10:18:41.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3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drik Köster" userId="d20b6ce4-1cc9-4528-9491-a329a8719cab" providerId="ADAL" clId="{C6FF4674-756A-4DCF-979F-DFC7B89D691C}"/>
    <pc:docChg chg="modMainMaster">
      <pc:chgData name="Hendrik Köster" userId="d20b6ce4-1cc9-4528-9491-a329a8719cab" providerId="ADAL" clId="{C6FF4674-756A-4DCF-979F-DFC7B89D691C}" dt="2022-08-29T10:18:41.555" v="0" actId="14826"/>
      <pc:docMkLst>
        <pc:docMk/>
      </pc:docMkLst>
      <pc:sldMasterChg chg="modSp">
        <pc:chgData name="Hendrik Köster" userId="d20b6ce4-1cc9-4528-9491-a329a8719cab" providerId="ADAL" clId="{C6FF4674-756A-4DCF-979F-DFC7B89D691C}" dt="2022-08-29T10:18:41.555" v="0" actId="14826"/>
        <pc:sldMasterMkLst>
          <pc:docMk/>
          <pc:sldMasterMk cId="2455198666" sldId="2147483660"/>
        </pc:sldMasterMkLst>
        <pc:picChg chg="mod">
          <ac:chgData name="Hendrik Köster" userId="d20b6ce4-1cc9-4528-9491-a329a8719cab" providerId="ADAL" clId="{C6FF4674-756A-4DCF-979F-DFC7B89D691C}" dt="2022-08-29T10:18:41.555" v="0" actId="14826"/>
          <ac:picMkLst>
            <pc:docMk/>
            <pc:sldMasterMk cId="2455198666" sldId="2147483660"/>
            <ac:picMk id="15" creationId="{56CDB5EB-61BE-4E9B-80FB-61B4BD42D5E3}"/>
          </ac:picMkLst>
        </pc:picChg>
      </pc:sldMasterChg>
    </pc:docChg>
  </pc:docChgLst>
  <pc:docChgLst>
    <pc:chgData name="Farida Kutar" userId="71e88ebe-2171-4b4b-998f-6c97e56358f2" providerId="ADAL" clId="{7093B46C-F93C-4AFE-A873-909B5950F26A}"/>
    <pc:docChg chg="delSld">
      <pc:chgData name="Farida Kutar" userId="71e88ebe-2171-4b4b-998f-6c97e56358f2" providerId="ADAL" clId="{7093B46C-F93C-4AFE-A873-909B5950F26A}" dt="2022-02-07T12:53:45.247" v="3" actId="2696"/>
      <pc:docMkLst>
        <pc:docMk/>
      </pc:docMkLst>
      <pc:sldChg chg="del">
        <pc:chgData name="Farida Kutar" userId="71e88ebe-2171-4b4b-998f-6c97e56358f2" providerId="ADAL" clId="{7093B46C-F93C-4AFE-A873-909B5950F26A}" dt="2022-02-07T12:53:45.201" v="0" actId="2696"/>
        <pc:sldMkLst>
          <pc:docMk/>
          <pc:sldMk cId="3685223396" sldId="256"/>
        </pc:sldMkLst>
      </pc:sldChg>
      <pc:sldChg chg="del">
        <pc:chgData name="Farida Kutar" userId="71e88ebe-2171-4b4b-998f-6c97e56358f2" providerId="ADAL" clId="{7093B46C-F93C-4AFE-A873-909B5950F26A}" dt="2022-02-07T12:53:45.217" v="1" actId="2696"/>
        <pc:sldMkLst>
          <pc:docMk/>
          <pc:sldMk cId="2872691868" sldId="257"/>
        </pc:sldMkLst>
      </pc:sldChg>
      <pc:sldChg chg="del">
        <pc:chgData name="Farida Kutar" userId="71e88ebe-2171-4b4b-998f-6c97e56358f2" providerId="ADAL" clId="{7093B46C-F93C-4AFE-A873-909B5950F26A}" dt="2022-02-07T12:53:45.231" v="2" actId="2696"/>
        <pc:sldMkLst>
          <pc:docMk/>
          <pc:sldMk cId="2005844702" sldId="258"/>
        </pc:sldMkLst>
      </pc:sldChg>
      <pc:sldChg chg="del">
        <pc:chgData name="Farida Kutar" userId="71e88ebe-2171-4b4b-998f-6c97e56358f2" providerId="ADAL" clId="{7093B46C-F93C-4AFE-A873-909B5950F26A}" dt="2022-02-07T12:53:45.247" v="3" actId="2696"/>
        <pc:sldMkLst>
          <pc:docMk/>
          <pc:sldMk cId="1541199048"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08835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20728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386447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02052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499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585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20C7D22-6ABE-4674-83C6-030454A1B5C8}"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0448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20C7D22-6ABE-4674-83C6-030454A1B5C8}"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10297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C7D22-6ABE-4674-83C6-030454A1B5C8}"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96041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22087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0541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C7D22-6ABE-4674-83C6-030454A1B5C8}" type="datetimeFigureOut">
              <a:rPr lang="en-GB" smtClean="0"/>
              <a:t>29/08/2022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B125-AAE0-4FD2-9F9A-4BEDA6E72145}" type="slidenum">
              <a:rPr lang="en-GB" smtClean="0"/>
              <a:t>‹Nr.›</a:t>
            </a:fld>
            <a:endParaRPr lang="en-GB"/>
          </a:p>
        </p:txBody>
      </p:sp>
      <p:sp>
        <p:nvSpPr>
          <p:cNvPr id="7" name="Textplatzhalter 2">
            <a:extLst>
              <a:ext uri="{FF2B5EF4-FFF2-40B4-BE49-F238E27FC236}">
                <a16:creationId xmlns:a16="http://schemas.microsoft.com/office/drawing/2014/main" id="{7525A325-8F76-4729-B406-CDA5F3626280}"/>
              </a:ext>
            </a:extLst>
          </p:cNvPr>
          <p:cNvSpPr txBox="1">
            <a:spLocks/>
          </p:cNvSpPr>
          <p:nvPr userDrawn="1"/>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Datumsplatzhalter 3">
            <a:extLst>
              <a:ext uri="{FF2B5EF4-FFF2-40B4-BE49-F238E27FC236}">
                <a16:creationId xmlns:a16="http://schemas.microsoft.com/office/drawing/2014/main" id="{CC6285DF-FC5B-4B15-BA8F-52B8112CAEE3}"/>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1F7FBA9-E4B6-4D9D-9526-31E0A93D5E01}" type="datetimeFigureOut">
              <a:rPr lang="en-GB" smtClean="0"/>
              <a:pPr/>
              <a:t>29/08/2022</a:t>
            </a:fld>
            <a:endParaRPr lang="en-GB"/>
          </a:p>
        </p:txBody>
      </p:sp>
      <p:sp>
        <p:nvSpPr>
          <p:cNvPr id="9" name="Foliennummernplatzhalter 5">
            <a:extLst>
              <a:ext uri="{FF2B5EF4-FFF2-40B4-BE49-F238E27FC236}">
                <a16:creationId xmlns:a16="http://schemas.microsoft.com/office/drawing/2014/main" id="{3131368C-C023-4DBE-A3CC-28B6498A2AA9}"/>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C69EA-0A2A-4331-B394-C0AA2834A3B0}" type="slidenum">
              <a:rPr lang="en-GB" smtClean="0"/>
              <a:pPr/>
              <a:t>‹Nr.›</a:t>
            </a:fld>
            <a:endParaRPr lang="en-GB"/>
          </a:p>
        </p:txBody>
      </p:sp>
      <p:sp>
        <p:nvSpPr>
          <p:cNvPr id="10" name="Rechteck 9">
            <a:extLst>
              <a:ext uri="{FF2B5EF4-FFF2-40B4-BE49-F238E27FC236}">
                <a16:creationId xmlns:a16="http://schemas.microsoft.com/office/drawing/2014/main" id="{CA29C4FE-8E61-4C91-AB57-81F2B2A7A2AC}"/>
              </a:ext>
            </a:extLst>
          </p:cNvPr>
          <p:cNvSpPr/>
          <p:nvPr userDrawn="1"/>
        </p:nvSpPr>
        <p:spPr>
          <a:xfrm>
            <a:off x="0" y="1"/>
            <a:ext cx="9144000" cy="685799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pic>
        <p:nvPicPr>
          <p:cNvPr id="11" name="Grafik 10">
            <a:extLst>
              <a:ext uri="{FF2B5EF4-FFF2-40B4-BE49-F238E27FC236}">
                <a16:creationId xmlns:a16="http://schemas.microsoft.com/office/drawing/2014/main" id="{7B32C626-09D1-4BEA-8BB5-ED4E72686FE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59752" y="349538"/>
            <a:ext cx="6227688" cy="1296700"/>
          </a:xfrm>
          <a:prstGeom prst="rect">
            <a:avLst/>
          </a:prstGeom>
        </p:spPr>
      </p:pic>
      <p:sp>
        <p:nvSpPr>
          <p:cNvPr id="12" name="Rechteck 11">
            <a:extLst>
              <a:ext uri="{FF2B5EF4-FFF2-40B4-BE49-F238E27FC236}">
                <a16:creationId xmlns:a16="http://schemas.microsoft.com/office/drawing/2014/main" id="{FAE16341-F3B4-4ECC-8AF1-BF8362281C5C}"/>
              </a:ext>
            </a:extLst>
          </p:cNvPr>
          <p:cNvSpPr/>
          <p:nvPr userDrawn="1"/>
        </p:nvSpPr>
        <p:spPr>
          <a:xfrm>
            <a:off x="0" y="1986900"/>
            <a:ext cx="9144000" cy="89303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fik 12">
            <a:extLst>
              <a:ext uri="{FF2B5EF4-FFF2-40B4-BE49-F238E27FC236}">
                <a16:creationId xmlns:a16="http://schemas.microsoft.com/office/drawing/2014/main" id="{3FC4326B-AE54-4B63-B6CC-369482BCA0F5}"/>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24297" b="23063"/>
          <a:stretch/>
        </p:blipFill>
        <p:spPr>
          <a:xfrm>
            <a:off x="0" y="4486539"/>
            <a:ext cx="2328207" cy="2294547"/>
          </a:xfrm>
          <a:prstGeom prst="rect">
            <a:avLst/>
          </a:prstGeom>
          <a:effectLst>
            <a:outerShdw blurRad="50800" dist="38100" algn="l" rotWithShape="0">
              <a:prstClr val="black">
                <a:alpha val="40000"/>
              </a:prstClr>
            </a:outerShdw>
          </a:effectLst>
        </p:spPr>
      </p:pic>
      <p:pic>
        <p:nvPicPr>
          <p:cNvPr id="14" name="Picture 14">
            <a:extLst>
              <a:ext uri="{FF2B5EF4-FFF2-40B4-BE49-F238E27FC236}">
                <a16:creationId xmlns:a16="http://schemas.microsoft.com/office/drawing/2014/main" id="{A706097B-62A7-4829-B2E5-8509B78670F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209469" y="2159628"/>
            <a:ext cx="2118738" cy="540000"/>
          </a:xfrm>
          <a:prstGeom prst="rect">
            <a:avLst/>
          </a:prstGeom>
          <a:noFill/>
          <a:ln w="9525">
            <a:noFill/>
            <a:miter lim="800000"/>
            <a:headEnd/>
            <a:tailEnd/>
          </a:ln>
        </p:spPr>
      </p:pic>
      <p:pic>
        <p:nvPicPr>
          <p:cNvPr id="15" name="Grafik 14">
            <a:extLst>
              <a:ext uri="{FF2B5EF4-FFF2-40B4-BE49-F238E27FC236}">
                <a16:creationId xmlns:a16="http://schemas.microsoft.com/office/drawing/2014/main" id="{56CDB5EB-61BE-4E9B-80FB-61B4BD42D5E3}"/>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5845136" y="2159628"/>
            <a:ext cx="2953977" cy="540000"/>
          </a:xfrm>
          <a:prstGeom prst="rect">
            <a:avLst/>
          </a:prstGeom>
        </p:spPr>
      </p:pic>
      <p:pic>
        <p:nvPicPr>
          <p:cNvPr id="16" name="Grafik 15">
            <a:extLst>
              <a:ext uri="{FF2B5EF4-FFF2-40B4-BE49-F238E27FC236}">
                <a16:creationId xmlns:a16="http://schemas.microsoft.com/office/drawing/2014/main" id="{D82C8620-9A2B-427D-9F21-05A8A6EAA235}"/>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a:xfrm>
            <a:off x="3306502" y="2159628"/>
            <a:ext cx="1410821" cy="540000"/>
          </a:xfrm>
          <a:prstGeom prst="rect">
            <a:avLst/>
          </a:prstGeom>
        </p:spPr>
      </p:pic>
    </p:spTree>
    <p:extLst>
      <p:ext uri="{BB962C8B-B14F-4D97-AF65-F5344CB8AC3E}">
        <p14:creationId xmlns:p14="http://schemas.microsoft.com/office/powerpoint/2010/main" val="245519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0666E2C9-4534-461C-B750-1089A0BBAF46}"/>
              </a:ext>
            </a:extLst>
          </p:cNvPr>
          <p:cNvSpPr txBox="1"/>
          <p:nvPr/>
        </p:nvSpPr>
        <p:spPr>
          <a:xfrm>
            <a:off x="2665562" y="6375442"/>
            <a:ext cx="6366295" cy="400110"/>
          </a:xfrm>
          <a:prstGeom prst="rect">
            <a:avLst/>
          </a:prstGeom>
          <a:noFill/>
        </p:spPr>
        <p:txBody>
          <a:bodyPr wrap="square" rtlCol="0">
            <a:spAutoFit/>
          </a:bodyPr>
          <a:lstStyle/>
          <a:p>
            <a:pPr algn="r"/>
            <a:r>
              <a:rPr lang="de-DE" sz="2000" b="1" dirty="0">
                <a:solidFill>
                  <a:schemeClr val="bg1"/>
                </a:solidFill>
                <a:latin typeface="Arial" panose="020B0604020202020204" pitchFamily="34" charset="0"/>
                <a:cs typeface="Arial" panose="020B0604020202020204" pitchFamily="34" charset="0"/>
              </a:rPr>
              <a:t>www.nanoconference.de</a:t>
            </a:r>
            <a:endParaRPr lang="en-GB" sz="2400" b="1" dirty="0">
              <a:solidFill>
                <a:schemeClr val="bg1"/>
              </a:solidFill>
              <a:latin typeface="Arial" panose="020B0604020202020204" pitchFamily="34" charset="0"/>
              <a:cs typeface="Arial" panose="020B0604020202020204" pitchFamily="34" charset="0"/>
            </a:endParaRPr>
          </a:p>
        </p:txBody>
      </p:sp>
      <p:sp>
        <p:nvSpPr>
          <p:cNvPr id="7" name="Rechteck 6">
            <a:extLst>
              <a:ext uri="{FF2B5EF4-FFF2-40B4-BE49-F238E27FC236}">
                <a16:creationId xmlns:a16="http://schemas.microsoft.com/office/drawing/2014/main" id="{166CA4AF-DE38-486D-B4B0-44149282C03B}"/>
              </a:ext>
            </a:extLst>
          </p:cNvPr>
          <p:cNvSpPr/>
          <p:nvPr/>
        </p:nvSpPr>
        <p:spPr>
          <a:xfrm>
            <a:off x="2520000" y="3240000"/>
            <a:ext cx="2697191" cy="384721"/>
          </a:xfrm>
          <a:prstGeom prst="rect">
            <a:avLst/>
          </a:prstGeom>
        </p:spPr>
        <p:txBody>
          <a:bodyPr wrap="square">
            <a:spAutoFit/>
          </a:bodyPr>
          <a:lstStyle/>
          <a:p>
            <a:r>
              <a:rPr lang="en-GB" sz="1900" b="1" dirty="0">
                <a:solidFill>
                  <a:schemeClr val="bg1"/>
                </a:solidFill>
                <a:latin typeface="Arial" panose="020B0604020202020204" pitchFamily="34" charset="0"/>
                <a:cs typeface="Arial" panose="020B0604020202020204" pitchFamily="34" charset="0"/>
              </a:rPr>
              <a:t>Call for presentations</a:t>
            </a:r>
          </a:p>
        </p:txBody>
      </p:sp>
      <p:sp>
        <p:nvSpPr>
          <p:cNvPr id="8" name="Textfeld 7">
            <a:extLst>
              <a:ext uri="{FF2B5EF4-FFF2-40B4-BE49-F238E27FC236}">
                <a16:creationId xmlns:a16="http://schemas.microsoft.com/office/drawing/2014/main" id="{6ED327F0-1A4B-47E7-8AA4-2BE71176793B}"/>
              </a:ext>
            </a:extLst>
          </p:cNvPr>
          <p:cNvSpPr txBox="1"/>
          <p:nvPr/>
        </p:nvSpPr>
        <p:spPr>
          <a:xfrm>
            <a:off x="2520000" y="3780000"/>
            <a:ext cx="6185140" cy="2431435"/>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Representatives from science and industry are invited to submit presentations covering one of the focus areas of the conference. Use the opportunity and talk to over 600 experts from business and science directly.</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de-DE"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31</a:t>
            </a:r>
            <a:r>
              <a:rPr lang="en-GB" sz="2400" b="1" baseline="30000" dirty="0">
                <a:solidFill>
                  <a:schemeClr val="bg1"/>
                </a:solidFill>
                <a:latin typeface="Arial" panose="020B0604020202020204" pitchFamily="34" charset="0"/>
                <a:cs typeface="Arial" panose="020B0604020202020204" pitchFamily="34" charset="0"/>
              </a:rPr>
              <a:t>st</a:t>
            </a:r>
            <a:r>
              <a:rPr lang="en-GB" sz="2400" b="1" dirty="0">
                <a:solidFill>
                  <a:schemeClr val="bg1"/>
                </a:solidFill>
                <a:latin typeface="Arial" panose="020B0604020202020204" pitchFamily="34" charset="0"/>
                <a:cs typeface="Arial" panose="020B0604020202020204" pitchFamily="34" charset="0"/>
              </a:rPr>
              <a:t> October 2022</a:t>
            </a:r>
          </a:p>
        </p:txBody>
      </p:sp>
      <p:cxnSp>
        <p:nvCxnSpPr>
          <p:cNvPr id="9" name="Gerader Verbinder 8">
            <a:extLst>
              <a:ext uri="{FF2B5EF4-FFF2-40B4-BE49-F238E27FC236}">
                <a16:creationId xmlns:a16="http://schemas.microsoft.com/office/drawing/2014/main" id="{683C7AE2-22D2-4944-9939-2A362A30A087}"/>
              </a:ext>
            </a:extLst>
          </p:cNvPr>
          <p:cNvCxnSpPr>
            <a:cxnSpLocks/>
          </p:cNvCxnSpPr>
          <p:nvPr/>
        </p:nvCxnSpPr>
        <p:spPr>
          <a:xfrm>
            <a:off x="2610000" y="3600000"/>
            <a:ext cx="2461404" cy="140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9380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3FC32826CA2764459EF4F6FACB099FA40099DF3807A1EE9941BAA1D561EB70F406" ma:contentTypeVersion="2" ma:contentTypeDescription="" ma:contentTypeScope="" ma:versionID="395dcffc9ca3bc6365d97ee81392568e">
  <xsd:schema xmlns:xsd="http://www.w3.org/2001/XMLSchema" xmlns:xs="http://www.w3.org/2001/XMLSchema" xmlns:p="http://schemas.microsoft.com/office/2006/metadata/properties" xmlns:ns2="0fb3364c-2888-46c7-b231-2614466120e8" xmlns:ns3="e067b1d5-e63d-4a54-a2b1-7eacbb84583e" targetNamespace="http://schemas.microsoft.com/office/2006/metadata/properties" ma:root="true" ma:fieldsID="a0f54e6efee506df27b1f865710b56b9" ns2:_="" ns3:_="">
    <xsd:import namespace="0fb3364c-2888-46c7-b231-2614466120e8"/>
    <xsd:import namespace="e067b1d5-e63d-4a54-a2b1-7eacbb84583e"/>
    <xsd:element name="properties">
      <xsd:complexType>
        <xsd:sequence>
          <xsd:element name="documentManagement">
            <xsd:complexType>
              <xsd:all>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3364c-2888-46c7-b231-2614466120e8" elementFormDefault="qualified">
    <xsd:import namespace="http://schemas.microsoft.com/office/2006/documentManagement/types"/>
    <xsd:import namespace="http://schemas.microsoft.com/office/infopath/2007/PartnerControls"/>
    <xsd:element name="lcf76f155ced4ddcb4097134ff3c332f" ma:index="8" nillable="true" ma:displayName="Bildmarkierungen_0" ma:hidden="true" ma:internalName="lcf76f155ced4ddcb4097134ff3c332f">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67b1d5-e63d-4a54-a2b1-7eacbb84583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eb9f70d-5a9b-4a09-a652-66194abef0f0}" ma:internalName="TaxCatchAll" ma:showField="CatchAllData" ma:web="e067b1d5-e63d-4a54-a2b1-7eacbb8458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067b1d5-e63d-4a54-a2b1-7eacbb84583e" xsi:nil="true"/>
    <lcf76f155ced4ddcb4097134ff3c332f xmlns="0fb3364c-2888-46c7-b231-2614466120e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912197-5A63-4ED7-A6D2-0CBB873869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3364c-2888-46c7-b231-2614466120e8"/>
    <ds:schemaRef ds:uri="e067b1d5-e63d-4a54-a2b1-7eacbb845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A150AD-C8C0-4FFA-A633-455BF43B3F89}">
  <ds:schemaRefs>
    <ds:schemaRef ds:uri="http://purl.org/dc/dcmitype/"/>
    <ds:schemaRef ds:uri="http://www.w3.org/XML/1998/namespace"/>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schemas.microsoft.com/office/infopath/2007/PartnerControls"/>
    <ds:schemaRef ds:uri="e067b1d5-e63d-4a54-a2b1-7eacbb84583e"/>
    <ds:schemaRef ds:uri="0fb3364c-2888-46c7-b231-2614466120e8"/>
  </ds:schemaRefs>
</ds:datastoreItem>
</file>

<file path=customXml/itemProps3.xml><?xml version="1.0" encoding="utf-8"?>
<ds:datastoreItem xmlns:ds="http://schemas.openxmlformats.org/officeDocument/2006/customXml" ds:itemID="{12BB8486-BE4D-49A5-A1EF-C01E5128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64</Words>
  <Application>Microsoft Office PowerPoint</Application>
  <PresentationFormat>Bildschirmpräsentation (4:3)</PresentationFormat>
  <Paragraphs>7</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Farida Kutar</dc:creator>
  <cp:lastModifiedBy>Hendrik Köster</cp:lastModifiedBy>
  <cp:revision>7</cp:revision>
  <cp:lastPrinted>2021-12-20T10:22:56Z</cp:lastPrinted>
  <dcterms:created xsi:type="dcterms:W3CDTF">2021-12-20T09:03:26Z</dcterms:created>
  <dcterms:modified xsi:type="dcterms:W3CDTF">2022-08-29T10:18:48Z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0x0101003FC32826CA2764459EF4F6FACB099FA40099DF3807A1EE9941BAA1D561EB70F406</vt:lpwstr>
  </property>
  <property fmtid="{D5CDD505-2E9C-101B-9397-08002B2CF9AE}" pid="3" name="MediaServiceImageTags">
    <vt:lpwstr/>
  </property>
</Properties>
</file>