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6" r:id="rId5"/>
  </p:sldIdLst>
  <p:sldSz cx="9144000" cy="6858000" type="screen4x3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0643830-3ED3-4736-8317-B15B22AA3E24}" v="1" dt="2022-08-29T10:20:19.863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 horzBarState="maximized">
    <p:restoredLeft sz="15987" autoAdjust="0"/>
    <p:restoredTop sz="94660"/>
  </p:normalViewPr>
  <p:slideViewPr>
    <p:cSldViewPr snapToGrid="0">
      <p:cViewPr varScale="1">
        <p:scale>
          <a:sx n="64" d="100"/>
          <a:sy n="64" d="100"/>
        </p:scale>
        <p:origin x="1324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Hendrik Köster" userId="d20b6ce4-1cc9-4528-9491-a329a8719cab" providerId="ADAL" clId="{A0643830-3ED3-4736-8317-B15B22AA3E24}"/>
    <pc:docChg chg="modMainMaster">
      <pc:chgData name="Hendrik Köster" userId="d20b6ce4-1cc9-4528-9491-a329a8719cab" providerId="ADAL" clId="{A0643830-3ED3-4736-8317-B15B22AA3E24}" dt="2022-08-29T10:20:19.863" v="0" actId="14826"/>
      <pc:docMkLst>
        <pc:docMk/>
      </pc:docMkLst>
      <pc:sldMasterChg chg="modSp">
        <pc:chgData name="Hendrik Köster" userId="d20b6ce4-1cc9-4528-9491-a329a8719cab" providerId="ADAL" clId="{A0643830-3ED3-4736-8317-B15B22AA3E24}" dt="2022-08-29T10:20:19.863" v="0" actId="14826"/>
        <pc:sldMasterMkLst>
          <pc:docMk/>
          <pc:sldMasterMk cId="2455198666" sldId="2147483660"/>
        </pc:sldMasterMkLst>
        <pc:picChg chg="mod">
          <ac:chgData name="Hendrik Köster" userId="d20b6ce4-1cc9-4528-9491-a329a8719cab" providerId="ADAL" clId="{A0643830-3ED3-4736-8317-B15B22AA3E24}" dt="2022-08-29T10:20:19.863" v="0" actId="14826"/>
          <ac:picMkLst>
            <pc:docMk/>
            <pc:sldMasterMk cId="2455198666" sldId="2147483660"/>
            <ac:picMk id="15" creationId="{56CDB5EB-61BE-4E9B-80FB-61B4BD42D5E3}"/>
          </ac:picMkLst>
        </pc:picChg>
      </pc:sldMasterChg>
    </pc:docChg>
  </pc:docChgLst>
  <pc:docChgLst>
    <pc:chgData name="Farida Kutar" userId="71e88ebe-2171-4b4b-998f-6c97e56358f2" providerId="ADAL" clId="{98752512-8840-4DA1-91E7-A5F25CD8800F}"/>
    <pc:docChg chg="delSld">
      <pc:chgData name="Farida Kutar" userId="71e88ebe-2171-4b4b-998f-6c97e56358f2" providerId="ADAL" clId="{98752512-8840-4DA1-91E7-A5F25CD8800F}" dt="2022-02-07T12:55:20.144" v="3" actId="2696"/>
      <pc:docMkLst>
        <pc:docMk/>
      </pc:docMkLst>
      <pc:sldChg chg="del">
        <pc:chgData name="Farida Kutar" userId="71e88ebe-2171-4b4b-998f-6c97e56358f2" providerId="ADAL" clId="{98752512-8840-4DA1-91E7-A5F25CD8800F}" dt="2022-02-07T12:55:20.096" v="0" actId="2696"/>
        <pc:sldMkLst>
          <pc:docMk/>
          <pc:sldMk cId="2872691868" sldId="257"/>
        </pc:sldMkLst>
      </pc:sldChg>
      <pc:sldChg chg="del">
        <pc:chgData name="Farida Kutar" userId="71e88ebe-2171-4b4b-998f-6c97e56358f2" providerId="ADAL" clId="{98752512-8840-4DA1-91E7-A5F25CD8800F}" dt="2022-02-07T12:55:20.112" v="1" actId="2696"/>
        <pc:sldMkLst>
          <pc:docMk/>
          <pc:sldMk cId="2005844702" sldId="258"/>
        </pc:sldMkLst>
      </pc:sldChg>
      <pc:sldChg chg="del">
        <pc:chgData name="Farida Kutar" userId="71e88ebe-2171-4b4b-998f-6c97e56358f2" providerId="ADAL" clId="{98752512-8840-4DA1-91E7-A5F25CD8800F}" dt="2022-02-07T12:55:20.126" v="2" actId="2696"/>
        <pc:sldMkLst>
          <pc:docMk/>
          <pc:sldMk cId="1541199048" sldId="259"/>
        </pc:sldMkLst>
      </pc:sldChg>
      <pc:sldChg chg="del">
        <pc:chgData name="Farida Kutar" userId="71e88ebe-2171-4b4b-998f-6c97e56358f2" providerId="ADAL" clId="{98752512-8840-4DA1-91E7-A5F25CD8800F}" dt="2022-02-07T12:55:20.144" v="3" actId="2696"/>
        <pc:sldMkLst>
          <pc:docMk/>
          <pc:sldMk cId="1261938099" sldId="260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/>
              <a:t>Master-Untertitelformat bearbeiten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883510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205281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499777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85018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448666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029704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6041325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2087810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de-DE"/>
              <a:t>Bild durch Klicken auf Symbol hinzufügen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054178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072846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644768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17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  <p:sp>
        <p:nvSpPr>
          <p:cNvPr id="7" name="Textplatzhalter 2">
            <a:extLst>
              <a:ext uri="{FF2B5EF4-FFF2-40B4-BE49-F238E27FC236}">
                <a16:creationId xmlns:a16="http://schemas.microsoft.com/office/drawing/2014/main" id="{7525A325-8F76-4729-B406-CDA5F3626280}"/>
              </a:ext>
            </a:extLst>
          </p:cNvPr>
          <p:cNvSpPr txBox="1">
            <a:spLocks/>
          </p:cNvSpPr>
          <p:nvPr userDrawn="1"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GB"/>
          </a:p>
        </p:txBody>
      </p:sp>
      <p:sp>
        <p:nvSpPr>
          <p:cNvPr id="8" name="Datumsplatzhalter 3">
            <a:extLst>
              <a:ext uri="{FF2B5EF4-FFF2-40B4-BE49-F238E27FC236}">
                <a16:creationId xmlns:a16="http://schemas.microsoft.com/office/drawing/2014/main" id="{CC6285DF-FC5B-4B15-BA8F-52B8112CAEE3}"/>
              </a:ext>
            </a:extLst>
          </p:cNvPr>
          <p:cNvSpPr txBox="1">
            <a:spLocks/>
          </p:cNvSpPr>
          <p:nvPr userDrawn="1"/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1F7FBA9-E4B6-4D9D-9526-31E0A93D5E01}" type="datetimeFigureOut">
              <a:rPr lang="en-GB" smtClean="0"/>
              <a:pPr/>
              <a:t>29/08/2022</a:t>
            </a:fld>
            <a:endParaRPr lang="en-GB"/>
          </a:p>
        </p:txBody>
      </p:sp>
      <p:sp>
        <p:nvSpPr>
          <p:cNvPr id="9" name="Foliennummernplatzhalter 5">
            <a:extLst>
              <a:ext uri="{FF2B5EF4-FFF2-40B4-BE49-F238E27FC236}">
                <a16:creationId xmlns:a16="http://schemas.microsoft.com/office/drawing/2014/main" id="{3131368C-C023-4DBE-A3CC-28B6498A2AA9}"/>
              </a:ext>
            </a:extLst>
          </p:cNvPr>
          <p:cNvSpPr txBox="1">
            <a:spLocks/>
          </p:cNvSpPr>
          <p:nvPr userDrawn="1"/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ABC69EA-0A2A-4331-B394-C0AA2834A3B0}" type="slidenum">
              <a:rPr lang="en-GB" smtClean="0"/>
              <a:pPr/>
              <a:t>‹Nr.›</a:t>
            </a:fld>
            <a:endParaRPr lang="en-GB"/>
          </a:p>
        </p:txBody>
      </p:sp>
      <p:sp>
        <p:nvSpPr>
          <p:cNvPr id="10" name="Rechteck 9">
            <a:extLst>
              <a:ext uri="{FF2B5EF4-FFF2-40B4-BE49-F238E27FC236}">
                <a16:creationId xmlns:a16="http://schemas.microsoft.com/office/drawing/2014/main" id="{CA29C4FE-8E61-4C91-AB57-81F2B2A7A2AC}"/>
              </a:ext>
            </a:extLst>
          </p:cNvPr>
          <p:cNvSpPr/>
          <p:nvPr userDrawn="1"/>
        </p:nvSpPr>
        <p:spPr>
          <a:xfrm>
            <a:off x="0" y="1"/>
            <a:ext cx="9144000" cy="6857999"/>
          </a:xfrm>
          <a:prstGeom prst="rect">
            <a:avLst/>
          </a:prstGeom>
          <a:solidFill>
            <a:srgbClr val="ED1C2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>
              <a:solidFill>
                <a:srgbClr val="FF0000"/>
              </a:solidFill>
            </a:endParaRPr>
          </a:p>
        </p:txBody>
      </p:sp>
      <p:pic>
        <p:nvPicPr>
          <p:cNvPr id="11" name="Grafik 10">
            <a:extLst>
              <a:ext uri="{FF2B5EF4-FFF2-40B4-BE49-F238E27FC236}">
                <a16:creationId xmlns:a16="http://schemas.microsoft.com/office/drawing/2014/main" id="{7B32C626-09D1-4BEA-8BB5-ED4E72686FE9}"/>
              </a:ext>
            </a:extLst>
          </p:cNvPr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59752" y="349538"/>
            <a:ext cx="6227688" cy="1296700"/>
          </a:xfrm>
          <a:prstGeom prst="rect">
            <a:avLst/>
          </a:prstGeom>
        </p:spPr>
      </p:pic>
      <p:sp>
        <p:nvSpPr>
          <p:cNvPr id="12" name="Rechteck 11">
            <a:extLst>
              <a:ext uri="{FF2B5EF4-FFF2-40B4-BE49-F238E27FC236}">
                <a16:creationId xmlns:a16="http://schemas.microsoft.com/office/drawing/2014/main" id="{FAE16341-F3B4-4ECC-8AF1-BF8362281C5C}"/>
              </a:ext>
            </a:extLst>
          </p:cNvPr>
          <p:cNvSpPr/>
          <p:nvPr userDrawn="1"/>
        </p:nvSpPr>
        <p:spPr>
          <a:xfrm>
            <a:off x="0" y="1986900"/>
            <a:ext cx="9144000" cy="89303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3" name="Grafik 12">
            <a:extLst>
              <a:ext uri="{FF2B5EF4-FFF2-40B4-BE49-F238E27FC236}">
                <a16:creationId xmlns:a16="http://schemas.microsoft.com/office/drawing/2014/main" id="{3FC4326B-AE54-4B63-B6CC-369482BCA0F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297" b="23063"/>
          <a:stretch/>
        </p:blipFill>
        <p:spPr>
          <a:xfrm>
            <a:off x="0" y="4486539"/>
            <a:ext cx="2328207" cy="2294547"/>
          </a:xfrm>
          <a:prstGeom prst="rect">
            <a:avLst/>
          </a:prstGeom>
          <a:effectLst>
            <a:outerShdw blurRad="50800" dist="38100" algn="l" rotWithShape="0">
              <a:prstClr val="black">
                <a:alpha val="40000"/>
              </a:prstClr>
            </a:outerShdw>
          </a:effectLst>
        </p:spPr>
      </p:pic>
      <p:pic>
        <p:nvPicPr>
          <p:cNvPr id="14" name="Picture 14">
            <a:extLst>
              <a:ext uri="{FF2B5EF4-FFF2-40B4-BE49-F238E27FC236}">
                <a16:creationId xmlns:a16="http://schemas.microsoft.com/office/drawing/2014/main" id="{A706097B-62A7-4829-B2E5-8509B78670F7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09469" y="2159628"/>
            <a:ext cx="2118738" cy="54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" name="Grafik 14">
            <a:extLst>
              <a:ext uri="{FF2B5EF4-FFF2-40B4-BE49-F238E27FC236}">
                <a16:creationId xmlns:a16="http://schemas.microsoft.com/office/drawing/2014/main" id="{56CDB5EB-61BE-4E9B-80FB-61B4BD42D5E3}"/>
              </a:ext>
            </a:extLst>
          </p:cNvPr>
          <p:cNvPicPr>
            <a:picLocks noChangeAspect="1"/>
          </p:cNvPicPr>
          <p:nvPr userDrawn="1"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845136" y="2159628"/>
            <a:ext cx="2953977" cy="540000"/>
          </a:xfrm>
          <a:prstGeom prst="rect">
            <a:avLst/>
          </a:prstGeom>
        </p:spPr>
      </p:pic>
      <p:pic>
        <p:nvPicPr>
          <p:cNvPr id="16" name="Grafik 15">
            <a:extLst>
              <a:ext uri="{FF2B5EF4-FFF2-40B4-BE49-F238E27FC236}">
                <a16:creationId xmlns:a16="http://schemas.microsoft.com/office/drawing/2014/main" id="{D82C8620-9A2B-427D-9F21-05A8A6EAA235}"/>
              </a:ext>
            </a:extLst>
          </p:cNvPr>
          <p:cNvPicPr>
            <a:picLocks noChangeAspect="1"/>
          </p:cNvPicPr>
          <p:nvPr userDrawn="1"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306502" y="2159628"/>
            <a:ext cx="1410821" cy="5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519866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extfeld 15">
            <a:extLst>
              <a:ext uri="{FF2B5EF4-FFF2-40B4-BE49-F238E27FC236}">
                <a16:creationId xmlns:a16="http://schemas.microsoft.com/office/drawing/2014/main" id="{8CC0D409-0B39-4802-936A-EEB43A1EB6DF}"/>
              </a:ext>
            </a:extLst>
          </p:cNvPr>
          <p:cNvSpPr txBox="1"/>
          <p:nvPr/>
        </p:nvSpPr>
        <p:spPr>
          <a:xfrm>
            <a:off x="2619733" y="3447321"/>
            <a:ext cx="2961557" cy="496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de-DE" sz="2000" b="1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What</a:t>
            </a:r>
            <a:r>
              <a:rPr lang="de-DE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2000" b="1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to</a:t>
            </a:r>
            <a:r>
              <a:rPr lang="de-DE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2000" b="1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expect</a:t>
            </a:r>
            <a:r>
              <a:rPr lang="de-DE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GB" sz="20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7" name="Textfeld 16">
            <a:extLst>
              <a:ext uri="{FF2B5EF4-FFF2-40B4-BE49-F238E27FC236}">
                <a16:creationId xmlns:a16="http://schemas.microsoft.com/office/drawing/2014/main" id="{5B29BB7C-7E49-42B5-B0CC-1CAB526B47A4}"/>
              </a:ext>
            </a:extLst>
          </p:cNvPr>
          <p:cNvSpPr txBox="1"/>
          <p:nvPr/>
        </p:nvSpPr>
        <p:spPr>
          <a:xfrm>
            <a:off x="3613119" y="6349566"/>
            <a:ext cx="529637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de-DE" sz="1400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</a:t>
            </a:r>
            <a:r>
              <a:rPr lang="de-DE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400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more</a:t>
            </a:r>
            <a:r>
              <a:rPr lang="de-DE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400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information</a:t>
            </a:r>
            <a:r>
              <a:rPr lang="de-DE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400" dirty="0" err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visit</a:t>
            </a:r>
            <a:r>
              <a:rPr lang="de-DE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de-DE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www.nanoconference.de</a:t>
            </a:r>
            <a:endParaRPr lang="en-GB" sz="16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8" name="Rechteck 17">
            <a:extLst>
              <a:ext uri="{FF2B5EF4-FFF2-40B4-BE49-F238E27FC236}">
                <a16:creationId xmlns:a16="http://schemas.microsoft.com/office/drawing/2014/main" id="{0B8298EE-929E-46A4-8369-85D445A90150}"/>
              </a:ext>
            </a:extLst>
          </p:cNvPr>
          <p:cNvSpPr/>
          <p:nvPr/>
        </p:nvSpPr>
        <p:spPr>
          <a:xfrm>
            <a:off x="1" y="3046048"/>
            <a:ext cx="91440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Join over 600 experts from business and science to learn more about the latest developments. </a:t>
            </a:r>
          </a:p>
        </p:txBody>
      </p:sp>
      <p:sp>
        <p:nvSpPr>
          <p:cNvPr id="20" name="Rechteck 19">
            <a:extLst>
              <a:ext uri="{FF2B5EF4-FFF2-40B4-BE49-F238E27FC236}">
                <a16:creationId xmlns:a16="http://schemas.microsoft.com/office/drawing/2014/main" id="{DF8E9025-53B5-4964-B983-277400D53445}"/>
              </a:ext>
            </a:extLst>
          </p:cNvPr>
          <p:cNvSpPr/>
          <p:nvPr/>
        </p:nvSpPr>
        <p:spPr>
          <a:xfrm>
            <a:off x="2619733" y="4004919"/>
            <a:ext cx="4572000" cy="193899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International keynotes 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Inspiring technical lectures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Insightful poster exhibition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Interesting exhibition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Powerful  business pitches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GB" sz="2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Exclusive networking event</a:t>
            </a:r>
          </a:p>
        </p:txBody>
      </p:sp>
    </p:spTree>
    <p:extLst>
      <p:ext uri="{BB962C8B-B14F-4D97-AF65-F5344CB8AC3E}">
        <p14:creationId xmlns:p14="http://schemas.microsoft.com/office/powerpoint/2010/main" val="368522339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PowerPoint" ma:contentTypeID="0x0101003FC32826CA2764459EF4F6FACB099FA40099DF3807A1EE9941BAA1D561EB70F406" ma:contentTypeVersion="2" ma:contentTypeDescription="" ma:contentTypeScope="" ma:versionID="395dcffc9ca3bc6365d97ee81392568e">
  <xsd:schema xmlns:xsd="http://www.w3.org/2001/XMLSchema" xmlns:xs="http://www.w3.org/2001/XMLSchema" xmlns:p="http://schemas.microsoft.com/office/2006/metadata/properties" xmlns:ns2="0fb3364c-2888-46c7-b231-2614466120e8" xmlns:ns3="e067b1d5-e63d-4a54-a2b1-7eacbb84583e" targetNamespace="http://schemas.microsoft.com/office/2006/metadata/properties" ma:root="true" ma:fieldsID="a0f54e6efee506df27b1f865710b56b9" ns2:_="" ns3:_="">
    <xsd:import namespace="0fb3364c-2888-46c7-b231-2614466120e8"/>
    <xsd:import namespace="e067b1d5-e63d-4a54-a2b1-7eacbb84583e"/>
    <xsd:element name="properties">
      <xsd:complexType>
        <xsd:sequence>
          <xsd:element name="documentManagement">
            <xsd:complexType>
              <xsd:all>
                <xsd:element ref="ns2:lcf76f155ced4ddcb4097134ff3c332f" minOccurs="0"/>
                <xsd:element ref="ns3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fb3364c-2888-46c7-b231-2614466120e8" elementFormDefault="qualified">
    <xsd:import namespace="http://schemas.microsoft.com/office/2006/documentManagement/types"/>
    <xsd:import namespace="http://schemas.microsoft.com/office/infopath/2007/PartnerControls"/>
    <xsd:element name="lcf76f155ced4ddcb4097134ff3c332f" ma:index="8" nillable="true" ma:displayName="Bildmarkierungen_0" ma:hidden="true" ma:internalName="lcf76f155ced4ddcb4097134ff3c332f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067b1d5-e63d-4a54-a2b1-7eacbb84583e" elementFormDefault="qualified">
    <xsd:import namespace="http://schemas.microsoft.com/office/2006/documentManagement/types"/>
    <xsd:import namespace="http://schemas.microsoft.com/office/infopath/2007/PartnerControls"/>
    <xsd:element name="TaxCatchAll" ma:index="9" nillable="true" ma:displayName="Taxonomy Catch All Column" ma:hidden="true" ma:list="{ceb9f70d-5a9b-4a09-a652-66194abef0f0}" ma:internalName="TaxCatchAll" ma:showField="CatchAllData" ma:web="e067b1d5-e63d-4a54-a2b1-7eacbb84583e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Inhaltstyp"/>
        <xsd:element ref="dc:title" minOccurs="0" maxOccurs="1" ma:index="4" ma:displayName="Ti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067b1d5-e63d-4a54-a2b1-7eacbb84583e" xsi:nil="true"/>
    <lcf76f155ced4ddcb4097134ff3c332f xmlns="0fb3364c-2888-46c7-b231-2614466120e8" xsi:nil="true"/>
  </documentManagement>
</p:properties>
</file>

<file path=customXml/itemProps1.xml><?xml version="1.0" encoding="utf-8"?>
<ds:datastoreItem xmlns:ds="http://schemas.openxmlformats.org/officeDocument/2006/customXml" ds:itemID="{A4BE1278-F245-4C27-ABBA-C8FB0A33E11E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0fb3364c-2888-46c7-b231-2614466120e8"/>
    <ds:schemaRef ds:uri="e067b1d5-e63d-4a54-a2b1-7eacbb84583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12BB8486-BE4D-49A5-A1EF-C01E512824C6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8A150AD-C8C0-4FFA-A633-455BF43B3F89}">
  <ds:schemaRefs>
    <ds:schemaRef ds:uri="http://purl.org/dc/dcmitype/"/>
    <ds:schemaRef ds:uri="http://www.w3.org/XML/1998/namespace"/>
    <ds:schemaRef ds:uri="http://schemas.microsoft.com/office/infopath/2007/PartnerControls"/>
    <ds:schemaRef ds:uri="http://schemas.microsoft.com/office/2006/documentManagement/types"/>
    <ds:schemaRef ds:uri="http://schemas.microsoft.com/office/2006/metadata/properties"/>
    <ds:schemaRef ds:uri="http://purl.org/dc/terms/"/>
    <ds:schemaRef ds:uri="http://purl.org/dc/elements/1.1/"/>
    <ds:schemaRef ds:uri="http://schemas.openxmlformats.org/package/2006/metadata/core-properties"/>
    <ds:schemaRef ds:uri="e067b1d5-e63d-4a54-a2b1-7eacbb84583e"/>
    <ds:schemaRef ds:uri="0fb3364c-2888-46c7-b231-2614466120e8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45</Words>
  <Application>Microsoft Office PowerPoint</Application>
  <PresentationFormat>Bildschirmpräsentation (4:3)</PresentationFormat>
  <Paragraphs>9</Paragraphs>
  <Slides>1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4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Wingdings</vt:lpstr>
      <vt:lpstr>Office</vt:lpstr>
      <vt:lpstr>PowerPoint-Präsentation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Farida Kutar</dc:creator>
  <cp:lastModifiedBy>Hendrik Köster</cp:lastModifiedBy>
  <cp:revision>7</cp:revision>
  <cp:lastPrinted>2021-12-20T10:22:56Z</cp:lastPrinted>
  <dcterms:created xsi:type="dcterms:W3CDTF">2021-12-20T09:03:26Z</dcterms:created>
  <dcterms:modified xsi:type="dcterms:W3CDTF">2022-08-29T10:20:21Z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0x0101003FC32826CA2764459EF4F6FACB099FA40099DF3807A1EE9941BAA1D561EB70F406</vt:lpwstr>
  </property>
  <property fmtid="{D5CDD505-2E9C-101B-9397-08002B2CF9AE}" pid="3" name="MediaServiceImageTags">
    <vt:lpwstr/>
  </property>
</Properties>
</file>