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D7C5FB-2B46-44E0-A03B-A3A156DD6E9F}" v="1" dt="2022-08-29T09:41:45.1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987" autoAdjust="0"/>
    <p:restoredTop sz="94660"/>
  </p:normalViewPr>
  <p:slideViewPr>
    <p:cSldViewPr snapToGrid="0">
      <p:cViewPr varScale="1">
        <p:scale>
          <a:sx n="111" d="100"/>
          <a:sy n="111" d="100"/>
        </p:scale>
        <p:origin x="15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rida Kutar" userId="71e88ebe-2171-4b4b-998f-6c97e56358f2" providerId="ADAL" clId="{7093B46C-F93C-4AFE-A873-909B5950F26A}"/>
    <pc:docChg chg="modSld modMainMaster">
      <pc:chgData name="Farida Kutar" userId="71e88ebe-2171-4b4b-998f-6c97e56358f2" providerId="ADAL" clId="{7093B46C-F93C-4AFE-A873-909B5950F26A}" dt="2022-02-07T12:16:57.366" v="94" actId="20577"/>
      <pc:docMkLst>
        <pc:docMk/>
      </pc:docMkLst>
      <pc:sldChg chg="modSp">
        <pc:chgData name="Farida Kutar" userId="71e88ebe-2171-4b4b-998f-6c97e56358f2" providerId="ADAL" clId="{7093B46C-F93C-4AFE-A873-909B5950F26A}" dt="2022-02-07T12:16:57.366" v="94" actId="20577"/>
        <pc:sldMkLst>
          <pc:docMk/>
          <pc:sldMk cId="2005844702" sldId="258"/>
        </pc:sldMkLst>
        <pc:spChg chg="mod">
          <ac:chgData name="Farida Kutar" userId="71e88ebe-2171-4b4b-998f-6c97e56358f2" providerId="ADAL" clId="{7093B46C-F93C-4AFE-A873-909B5950F26A}" dt="2022-02-07T12:16:57.366" v="94" actId="20577"/>
          <ac:spMkLst>
            <pc:docMk/>
            <pc:sldMk cId="2005844702" sldId="258"/>
            <ac:spMk id="10" creationId="{1792BCE4-1E84-408F-9EF9-474E13322727}"/>
          </ac:spMkLst>
        </pc:spChg>
        <pc:spChg chg="mod">
          <ac:chgData name="Farida Kutar" userId="71e88ebe-2171-4b4b-998f-6c97e56358f2" providerId="ADAL" clId="{7093B46C-F93C-4AFE-A873-909B5950F26A}" dt="2022-02-07T12:02:11.090" v="44" actId="20577"/>
          <ac:spMkLst>
            <pc:docMk/>
            <pc:sldMk cId="2005844702" sldId="258"/>
            <ac:spMk id="11" creationId="{1AB9496B-116C-4B82-96DB-E892D0603D76}"/>
          </ac:spMkLst>
        </pc:spChg>
      </pc:sldChg>
      <pc:sldChg chg="modSp">
        <pc:chgData name="Farida Kutar" userId="71e88ebe-2171-4b4b-998f-6c97e56358f2" providerId="ADAL" clId="{7093B46C-F93C-4AFE-A873-909B5950F26A}" dt="2022-02-07T12:16:41.626" v="92" actId="20577"/>
        <pc:sldMkLst>
          <pc:docMk/>
          <pc:sldMk cId="1541199048" sldId="259"/>
        </pc:sldMkLst>
        <pc:spChg chg="mod">
          <ac:chgData name="Farida Kutar" userId="71e88ebe-2171-4b4b-998f-6c97e56358f2" providerId="ADAL" clId="{7093B46C-F93C-4AFE-A873-909B5950F26A}" dt="2022-02-07T12:16:41.626" v="92" actId="20577"/>
          <ac:spMkLst>
            <pc:docMk/>
            <pc:sldMk cId="1541199048" sldId="259"/>
            <ac:spMk id="17" creationId="{41754031-8F8A-407C-80CC-40B480C13ECE}"/>
          </ac:spMkLst>
        </pc:spChg>
      </pc:sldChg>
      <pc:sldChg chg="modSp">
        <pc:chgData name="Farida Kutar" userId="71e88ebe-2171-4b4b-998f-6c97e56358f2" providerId="ADAL" clId="{7093B46C-F93C-4AFE-A873-909B5950F26A}" dt="2022-02-07T12:15:56.431" v="64" actId="6549"/>
        <pc:sldMkLst>
          <pc:docMk/>
          <pc:sldMk cId="1261938099" sldId="260"/>
        </pc:sldMkLst>
        <pc:spChg chg="mod">
          <ac:chgData name="Farida Kutar" userId="71e88ebe-2171-4b4b-998f-6c97e56358f2" providerId="ADAL" clId="{7093B46C-F93C-4AFE-A873-909B5950F26A}" dt="2022-02-07T12:15:56.431" v="64" actId="6549"/>
          <ac:spMkLst>
            <pc:docMk/>
            <pc:sldMk cId="1261938099" sldId="260"/>
            <ac:spMk id="8" creationId="{6ED327F0-1A4B-47E7-8AA4-2BE71176793B}"/>
          </ac:spMkLst>
        </pc:spChg>
      </pc:sldChg>
      <pc:sldMasterChg chg="modSp">
        <pc:chgData name="Farida Kutar" userId="71e88ebe-2171-4b4b-998f-6c97e56358f2" providerId="ADAL" clId="{7093B46C-F93C-4AFE-A873-909B5950F26A}" dt="2022-02-07T11:59:27.008" v="0" actId="14826"/>
        <pc:sldMasterMkLst>
          <pc:docMk/>
          <pc:sldMasterMk cId="2455198666" sldId="2147483660"/>
        </pc:sldMasterMkLst>
        <pc:picChg chg="mod">
          <ac:chgData name="Farida Kutar" userId="71e88ebe-2171-4b4b-998f-6c97e56358f2" providerId="ADAL" clId="{7093B46C-F93C-4AFE-A873-909B5950F26A}" dt="2022-02-07T11:59:27.008" v="0" actId="14826"/>
          <ac:picMkLst>
            <pc:docMk/>
            <pc:sldMasterMk cId="2455198666" sldId="2147483660"/>
            <ac:picMk id="11" creationId="{7B32C626-09D1-4BEA-8BB5-ED4E72686FE9}"/>
          </ac:picMkLst>
        </pc:picChg>
      </pc:sldMasterChg>
    </pc:docChg>
  </pc:docChgLst>
  <pc:docChgLst>
    <pc:chgData name="Hendrik Köster" userId="d20b6ce4-1cc9-4528-9491-a329a8719cab" providerId="ADAL" clId="{ACD7C5FB-2B46-44E0-A03B-A3A156DD6E9F}"/>
    <pc:docChg chg="modMainMaster">
      <pc:chgData name="Hendrik Köster" userId="d20b6ce4-1cc9-4528-9491-a329a8719cab" providerId="ADAL" clId="{ACD7C5FB-2B46-44E0-A03B-A3A156DD6E9F}" dt="2022-08-29T09:41:45.162" v="0" actId="14826"/>
      <pc:docMkLst>
        <pc:docMk/>
      </pc:docMkLst>
      <pc:sldMasterChg chg="modSp">
        <pc:chgData name="Hendrik Köster" userId="d20b6ce4-1cc9-4528-9491-a329a8719cab" providerId="ADAL" clId="{ACD7C5FB-2B46-44E0-A03B-A3A156DD6E9F}" dt="2022-08-29T09:41:45.162" v="0" actId="14826"/>
        <pc:sldMasterMkLst>
          <pc:docMk/>
          <pc:sldMasterMk cId="2455198666" sldId="2147483660"/>
        </pc:sldMasterMkLst>
        <pc:picChg chg="mod">
          <ac:chgData name="Hendrik Köster" userId="d20b6ce4-1cc9-4528-9491-a329a8719cab" providerId="ADAL" clId="{ACD7C5FB-2B46-44E0-A03B-A3A156DD6E9F}" dt="2022-08-29T09:41:45.162" v="0" actId="14826"/>
          <ac:picMkLst>
            <pc:docMk/>
            <pc:sldMasterMk cId="2455198666" sldId="2147483660"/>
            <ac:picMk id="15" creationId="{56CDB5EB-61BE-4E9B-80FB-61B4BD42D5E3}"/>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4088351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207284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3864476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102052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A20C7D22-6ABE-4674-83C6-030454A1B5C8}"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6499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A20C7D22-6ABE-4674-83C6-030454A1B5C8}"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5850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A20C7D22-6ABE-4674-83C6-030454A1B5C8}" type="datetimeFigureOut">
              <a:rPr lang="en-GB" smtClean="0"/>
              <a:t>29/08/2022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044866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A20C7D22-6ABE-4674-83C6-030454A1B5C8}" type="datetimeFigureOut">
              <a:rPr lang="en-GB" smtClean="0"/>
              <a:t>29/08/2022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10297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0C7D22-6ABE-4674-83C6-030454A1B5C8}" type="datetimeFigureOut">
              <a:rPr lang="en-GB" smtClean="0"/>
              <a:t>29/08/2022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196041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A20C7D22-6ABE-4674-83C6-030454A1B5C8}"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422087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A20C7D22-6ABE-4674-83C6-030454A1B5C8}"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AB125-AAE0-4FD2-9F9A-4BEDA6E72145}" type="slidenum">
              <a:rPr lang="en-GB" smtClean="0"/>
              <a:t>‹Nr.›</a:t>
            </a:fld>
            <a:endParaRPr lang="en-GB"/>
          </a:p>
        </p:txBody>
      </p:sp>
    </p:spTree>
    <p:extLst>
      <p:ext uri="{BB962C8B-B14F-4D97-AF65-F5344CB8AC3E}">
        <p14:creationId xmlns:p14="http://schemas.microsoft.com/office/powerpoint/2010/main" val="260541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C7D22-6ABE-4674-83C6-030454A1B5C8}" type="datetimeFigureOut">
              <a:rPr lang="en-GB" smtClean="0"/>
              <a:t>29/08/2022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BAB125-AAE0-4FD2-9F9A-4BEDA6E72145}" type="slidenum">
              <a:rPr lang="en-GB" smtClean="0"/>
              <a:t>‹Nr.›</a:t>
            </a:fld>
            <a:endParaRPr lang="en-GB"/>
          </a:p>
        </p:txBody>
      </p:sp>
      <p:sp>
        <p:nvSpPr>
          <p:cNvPr id="7" name="Textplatzhalter 2">
            <a:extLst>
              <a:ext uri="{FF2B5EF4-FFF2-40B4-BE49-F238E27FC236}">
                <a16:creationId xmlns:a16="http://schemas.microsoft.com/office/drawing/2014/main" id="{7525A325-8F76-4729-B406-CDA5F3626280}"/>
              </a:ext>
            </a:extLst>
          </p:cNvPr>
          <p:cNvSpPr txBox="1">
            <a:spLocks/>
          </p:cNvSpPr>
          <p:nvPr userDrawn="1"/>
        </p:nvSpPr>
        <p:spPr>
          <a:xfrm>
            <a:off x="838200" y="1825625"/>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8" name="Datumsplatzhalter 3">
            <a:extLst>
              <a:ext uri="{FF2B5EF4-FFF2-40B4-BE49-F238E27FC236}">
                <a16:creationId xmlns:a16="http://schemas.microsoft.com/office/drawing/2014/main" id="{CC6285DF-FC5B-4B15-BA8F-52B8112CAEE3}"/>
              </a:ext>
            </a:extLst>
          </p:cNvPr>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1F7FBA9-E4B6-4D9D-9526-31E0A93D5E01}" type="datetimeFigureOut">
              <a:rPr lang="en-GB" smtClean="0"/>
              <a:pPr/>
              <a:t>29/08/2022</a:t>
            </a:fld>
            <a:endParaRPr lang="en-GB"/>
          </a:p>
        </p:txBody>
      </p:sp>
      <p:sp>
        <p:nvSpPr>
          <p:cNvPr id="9" name="Foliennummernplatzhalter 5">
            <a:extLst>
              <a:ext uri="{FF2B5EF4-FFF2-40B4-BE49-F238E27FC236}">
                <a16:creationId xmlns:a16="http://schemas.microsoft.com/office/drawing/2014/main" id="{3131368C-C023-4DBE-A3CC-28B6498A2AA9}"/>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ABC69EA-0A2A-4331-B394-C0AA2834A3B0}" type="slidenum">
              <a:rPr lang="en-GB" smtClean="0"/>
              <a:pPr/>
              <a:t>‹Nr.›</a:t>
            </a:fld>
            <a:endParaRPr lang="en-GB"/>
          </a:p>
        </p:txBody>
      </p:sp>
      <p:sp>
        <p:nvSpPr>
          <p:cNvPr id="10" name="Rechteck 9">
            <a:extLst>
              <a:ext uri="{FF2B5EF4-FFF2-40B4-BE49-F238E27FC236}">
                <a16:creationId xmlns:a16="http://schemas.microsoft.com/office/drawing/2014/main" id="{CA29C4FE-8E61-4C91-AB57-81F2B2A7A2AC}"/>
              </a:ext>
            </a:extLst>
          </p:cNvPr>
          <p:cNvSpPr/>
          <p:nvPr userDrawn="1"/>
        </p:nvSpPr>
        <p:spPr>
          <a:xfrm>
            <a:off x="0" y="1"/>
            <a:ext cx="9144000" cy="6857999"/>
          </a:xfrm>
          <a:prstGeom prst="rect">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pic>
        <p:nvPicPr>
          <p:cNvPr id="11" name="Grafik 10">
            <a:extLst>
              <a:ext uri="{FF2B5EF4-FFF2-40B4-BE49-F238E27FC236}">
                <a16:creationId xmlns:a16="http://schemas.microsoft.com/office/drawing/2014/main" id="{7B32C626-09D1-4BEA-8BB5-ED4E72686FE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459752" y="349538"/>
            <a:ext cx="6227688" cy="1296700"/>
          </a:xfrm>
          <a:prstGeom prst="rect">
            <a:avLst/>
          </a:prstGeom>
        </p:spPr>
      </p:pic>
      <p:sp>
        <p:nvSpPr>
          <p:cNvPr id="12" name="Rechteck 11">
            <a:extLst>
              <a:ext uri="{FF2B5EF4-FFF2-40B4-BE49-F238E27FC236}">
                <a16:creationId xmlns:a16="http://schemas.microsoft.com/office/drawing/2014/main" id="{FAE16341-F3B4-4ECC-8AF1-BF8362281C5C}"/>
              </a:ext>
            </a:extLst>
          </p:cNvPr>
          <p:cNvSpPr/>
          <p:nvPr userDrawn="1"/>
        </p:nvSpPr>
        <p:spPr>
          <a:xfrm>
            <a:off x="0" y="1986900"/>
            <a:ext cx="9144000" cy="89303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Grafik 12">
            <a:extLst>
              <a:ext uri="{FF2B5EF4-FFF2-40B4-BE49-F238E27FC236}">
                <a16:creationId xmlns:a16="http://schemas.microsoft.com/office/drawing/2014/main" id="{3FC4326B-AE54-4B63-B6CC-369482BCA0F5}"/>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l="24297" b="23063"/>
          <a:stretch/>
        </p:blipFill>
        <p:spPr>
          <a:xfrm>
            <a:off x="0" y="4486539"/>
            <a:ext cx="2328207" cy="2294547"/>
          </a:xfrm>
          <a:prstGeom prst="rect">
            <a:avLst/>
          </a:prstGeom>
          <a:effectLst>
            <a:outerShdw blurRad="50800" dist="38100" algn="l" rotWithShape="0">
              <a:prstClr val="black">
                <a:alpha val="40000"/>
              </a:prstClr>
            </a:outerShdw>
          </a:effectLst>
        </p:spPr>
      </p:pic>
      <p:pic>
        <p:nvPicPr>
          <p:cNvPr id="14" name="Picture 14">
            <a:extLst>
              <a:ext uri="{FF2B5EF4-FFF2-40B4-BE49-F238E27FC236}">
                <a16:creationId xmlns:a16="http://schemas.microsoft.com/office/drawing/2014/main" id="{A706097B-62A7-4829-B2E5-8509B78670F7}"/>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209469" y="2159628"/>
            <a:ext cx="2118738" cy="540000"/>
          </a:xfrm>
          <a:prstGeom prst="rect">
            <a:avLst/>
          </a:prstGeom>
          <a:noFill/>
          <a:ln w="9525">
            <a:noFill/>
            <a:miter lim="800000"/>
            <a:headEnd/>
            <a:tailEnd/>
          </a:ln>
        </p:spPr>
      </p:pic>
      <p:pic>
        <p:nvPicPr>
          <p:cNvPr id="15" name="Grafik 14">
            <a:extLst>
              <a:ext uri="{FF2B5EF4-FFF2-40B4-BE49-F238E27FC236}">
                <a16:creationId xmlns:a16="http://schemas.microsoft.com/office/drawing/2014/main" id="{56CDB5EB-61BE-4E9B-80FB-61B4BD42D5E3}"/>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p:blipFill>
        <p:spPr>
          <a:xfrm>
            <a:off x="5845136" y="2159628"/>
            <a:ext cx="2953977" cy="540000"/>
          </a:xfrm>
          <a:prstGeom prst="rect">
            <a:avLst/>
          </a:prstGeom>
        </p:spPr>
      </p:pic>
      <p:pic>
        <p:nvPicPr>
          <p:cNvPr id="16" name="Grafik 15">
            <a:extLst>
              <a:ext uri="{FF2B5EF4-FFF2-40B4-BE49-F238E27FC236}">
                <a16:creationId xmlns:a16="http://schemas.microsoft.com/office/drawing/2014/main" id="{D82C8620-9A2B-427D-9F21-05A8A6EAA235}"/>
              </a:ext>
            </a:extLst>
          </p:cNvPr>
          <p:cNvPicPr>
            <a:picLocks noChangeAspect="1"/>
          </p:cNvPicPr>
          <p:nvPr userDrawn="1"/>
        </p:nvPicPr>
        <p:blipFill>
          <a:blip r:embed="rId17">
            <a:extLst>
              <a:ext uri="{28A0092B-C50C-407E-A947-70E740481C1C}">
                <a14:useLocalDpi xmlns:a14="http://schemas.microsoft.com/office/drawing/2010/main" val="0"/>
              </a:ext>
            </a:extLst>
          </a:blip>
          <a:srcRect/>
          <a:stretch/>
        </p:blipFill>
        <p:spPr>
          <a:xfrm>
            <a:off x="3306502" y="2159628"/>
            <a:ext cx="1410821" cy="540000"/>
          </a:xfrm>
          <a:prstGeom prst="rect">
            <a:avLst/>
          </a:prstGeom>
        </p:spPr>
      </p:pic>
    </p:spTree>
    <p:extLst>
      <p:ext uri="{BB962C8B-B14F-4D97-AF65-F5344CB8AC3E}">
        <p14:creationId xmlns:p14="http://schemas.microsoft.com/office/powerpoint/2010/main" val="2455198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feld 15">
            <a:extLst>
              <a:ext uri="{FF2B5EF4-FFF2-40B4-BE49-F238E27FC236}">
                <a16:creationId xmlns:a16="http://schemas.microsoft.com/office/drawing/2014/main" id="{8CC0D409-0B39-4802-936A-EEB43A1EB6DF}"/>
              </a:ext>
            </a:extLst>
          </p:cNvPr>
          <p:cNvSpPr txBox="1"/>
          <p:nvPr/>
        </p:nvSpPr>
        <p:spPr>
          <a:xfrm>
            <a:off x="2619733" y="3447321"/>
            <a:ext cx="2961557" cy="496996"/>
          </a:xfrm>
          <a:prstGeom prst="rect">
            <a:avLst/>
          </a:prstGeom>
          <a:noFill/>
        </p:spPr>
        <p:txBody>
          <a:bodyPr wrap="square" rtlCol="0">
            <a:spAutoFit/>
          </a:bodyPr>
          <a:lstStyle/>
          <a:p>
            <a:pPr>
              <a:lnSpc>
                <a:spcPct val="150000"/>
              </a:lnSpc>
            </a:pPr>
            <a:r>
              <a:rPr lang="de-DE" sz="2000" b="1" dirty="0" err="1">
                <a:solidFill>
                  <a:schemeClr val="bg1"/>
                </a:solidFill>
                <a:latin typeface="Arial" panose="020B0604020202020204" pitchFamily="34" charset="0"/>
                <a:cs typeface="Arial" panose="020B0604020202020204" pitchFamily="34" charset="0"/>
              </a:rPr>
              <a:t>What</a:t>
            </a:r>
            <a:r>
              <a:rPr lang="de-DE" sz="2000" b="1" dirty="0">
                <a:solidFill>
                  <a:schemeClr val="bg1"/>
                </a:solidFill>
                <a:latin typeface="Arial" panose="020B0604020202020204" pitchFamily="34" charset="0"/>
                <a:cs typeface="Arial" panose="020B0604020202020204" pitchFamily="34" charset="0"/>
              </a:rPr>
              <a:t> </a:t>
            </a:r>
            <a:r>
              <a:rPr lang="de-DE" sz="2000" b="1" dirty="0" err="1">
                <a:solidFill>
                  <a:schemeClr val="bg1"/>
                </a:solidFill>
                <a:latin typeface="Arial" panose="020B0604020202020204" pitchFamily="34" charset="0"/>
                <a:cs typeface="Arial" panose="020B0604020202020204" pitchFamily="34" charset="0"/>
              </a:rPr>
              <a:t>to</a:t>
            </a:r>
            <a:r>
              <a:rPr lang="de-DE" sz="2000" b="1" dirty="0">
                <a:solidFill>
                  <a:schemeClr val="bg1"/>
                </a:solidFill>
                <a:latin typeface="Arial" panose="020B0604020202020204" pitchFamily="34" charset="0"/>
                <a:cs typeface="Arial" panose="020B0604020202020204" pitchFamily="34" charset="0"/>
              </a:rPr>
              <a:t> </a:t>
            </a:r>
            <a:r>
              <a:rPr lang="de-DE" sz="2000" b="1" dirty="0" err="1">
                <a:solidFill>
                  <a:schemeClr val="bg1"/>
                </a:solidFill>
                <a:latin typeface="Arial" panose="020B0604020202020204" pitchFamily="34" charset="0"/>
                <a:cs typeface="Arial" panose="020B0604020202020204" pitchFamily="34" charset="0"/>
              </a:rPr>
              <a:t>expect</a:t>
            </a:r>
            <a:r>
              <a:rPr lang="de-DE" sz="2000" b="1" dirty="0">
                <a:solidFill>
                  <a:schemeClr val="bg1"/>
                </a:solidFill>
                <a:latin typeface="Arial" panose="020B0604020202020204" pitchFamily="34" charset="0"/>
                <a:cs typeface="Arial" panose="020B0604020202020204" pitchFamily="34" charset="0"/>
              </a:rPr>
              <a:t>:</a:t>
            </a:r>
            <a:endParaRPr lang="en-GB" sz="2000" b="1" dirty="0">
              <a:solidFill>
                <a:schemeClr val="bg1"/>
              </a:solidFill>
              <a:latin typeface="Arial" panose="020B0604020202020204" pitchFamily="34" charset="0"/>
              <a:cs typeface="Arial" panose="020B0604020202020204" pitchFamily="34" charset="0"/>
            </a:endParaRPr>
          </a:p>
        </p:txBody>
      </p:sp>
      <p:sp>
        <p:nvSpPr>
          <p:cNvPr id="17" name="Textfeld 16">
            <a:extLst>
              <a:ext uri="{FF2B5EF4-FFF2-40B4-BE49-F238E27FC236}">
                <a16:creationId xmlns:a16="http://schemas.microsoft.com/office/drawing/2014/main" id="{5B29BB7C-7E49-42B5-B0CC-1CAB526B47A4}"/>
              </a:ext>
            </a:extLst>
          </p:cNvPr>
          <p:cNvSpPr txBox="1"/>
          <p:nvPr/>
        </p:nvSpPr>
        <p:spPr>
          <a:xfrm>
            <a:off x="3613119" y="6349566"/>
            <a:ext cx="5296377" cy="307777"/>
          </a:xfrm>
          <a:prstGeom prst="rect">
            <a:avLst/>
          </a:prstGeom>
          <a:noFill/>
        </p:spPr>
        <p:txBody>
          <a:bodyPr wrap="square" rtlCol="0">
            <a:spAutoFit/>
          </a:bodyPr>
          <a:lstStyle/>
          <a:p>
            <a:pPr algn="r"/>
            <a:r>
              <a:rPr lang="de-DE" sz="1400" dirty="0" err="1">
                <a:solidFill>
                  <a:schemeClr val="bg1"/>
                </a:solidFill>
                <a:latin typeface="Arial" panose="020B0604020202020204" pitchFamily="34" charset="0"/>
                <a:cs typeface="Arial" panose="020B0604020202020204" pitchFamily="34" charset="0"/>
              </a:rPr>
              <a:t>For</a:t>
            </a:r>
            <a:r>
              <a:rPr lang="de-DE" sz="1400" dirty="0">
                <a:solidFill>
                  <a:schemeClr val="bg1"/>
                </a:solidFill>
                <a:latin typeface="Arial" panose="020B0604020202020204" pitchFamily="34" charset="0"/>
                <a:cs typeface="Arial" panose="020B0604020202020204" pitchFamily="34" charset="0"/>
              </a:rPr>
              <a:t> </a:t>
            </a:r>
            <a:r>
              <a:rPr lang="de-DE" sz="1400" dirty="0" err="1">
                <a:solidFill>
                  <a:schemeClr val="bg1"/>
                </a:solidFill>
                <a:latin typeface="Arial" panose="020B0604020202020204" pitchFamily="34" charset="0"/>
                <a:cs typeface="Arial" panose="020B0604020202020204" pitchFamily="34" charset="0"/>
              </a:rPr>
              <a:t>more</a:t>
            </a:r>
            <a:r>
              <a:rPr lang="de-DE" sz="1400" dirty="0">
                <a:solidFill>
                  <a:schemeClr val="bg1"/>
                </a:solidFill>
                <a:latin typeface="Arial" panose="020B0604020202020204" pitchFamily="34" charset="0"/>
                <a:cs typeface="Arial" panose="020B0604020202020204" pitchFamily="34" charset="0"/>
              </a:rPr>
              <a:t> </a:t>
            </a:r>
            <a:r>
              <a:rPr lang="de-DE" sz="1400" dirty="0" err="1">
                <a:solidFill>
                  <a:schemeClr val="bg1"/>
                </a:solidFill>
                <a:latin typeface="Arial" panose="020B0604020202020204" pitchFamily="34" charset="0"/>
                <a:cs typeface="Arial" panose="020B0604020202020204" pitchFamily="34" charset="0"/>
              </a:rPr>
              <a:t>information</a:t>
            </a:r>
            <a:r>
              <a:rPr lang="de-DE" sz="1400" dirty="0">
                <a:solidFill>
                  <a:schemeClr val="bg1"/>
                </a:solidFill>
                <a:latin typeface="Arial" panose="020B0604020202020204" pitchFamily="34" charset="0"/>
                <a:cs typeface="Arial" panose="020B0604020202020204" pitchFamily="34" charset="0"/>
              </a:rPr>
              <a:t> </a:t>
            </a:r>
            <a:r>
              <a:rPr lang="de-DE" sz="1400" dirty="0" err="1">
                <a:solidFill>
                  <a:schemeClr val="bg1"/>
                </a:solidFill>
                <a:latin typeface="Arial" panose="020B0604020202020204" pitchFamily="34" charset="0"/>
                <a:cs typeface="Arial" panose="020B0604020202020204" pitchFamily="34" charset="0"/>
              </a:rPr>
              <a:t>visit</a:t>
            </a:r>
            <a:r>
              <a:rPr lang="de-DE" sz="1400" dirty="0">
                <a:solidFill>
                  <a:schemeClr val="bg1"/>
                </a:solidFill>
                <a:latin typeface="Arial" panose="020B0604020202020204" pitchFamily="34" charset="0"/>
                <a:cs typeface="Arial" panose="020B0604020202020204" pitchFamily="34" charset="0"/>
              </a:rPr>
              <a:t> </a:t>
            </a:r>
            <a:r>
              <a:rPr lang="de-DE" sz="1400" b="1" dirty="0">
                <a:solidFill>
                  <a:schemeClr val="bg1"/>
                </a:solidFill>
                <a:latin typeface="Arial" panose="020B0604020202020204" pitchFamily="34" charset="0"/>
                <a:cs typeface="Arial" panose="020B0604020202020204" pitchFamily="34" charset="0"/>
              </a:rPr>
              <a:t>www.nanoconference.de</a:t>
            </a:r>
            <a:endParaRPr lang="en-GB" sz="1600" b="1" dirty="0">
              <a:solidFill>
                <a:schemeClr val="bg1"/>
              </a:solidFill>
              <a:latin typeface="Arial" panose="020B0604020202020204" pitchFamily="34" charset="0"/>
              <a:cs typeface="Arial" panose="020B0604020202020204" pitchFamily="34" charset="0"/>
            </a:endParaRPr>
          </a:p>
        </p:txBody>
      </p:sp>
      <p:sp>
        <p:nvSpPr>
          <p:cNvPr id="18" name="Rechteck 17">
            <a:extLst>
              <a:ext uri="{FF2B5EF4-FFF2-40B4-BE49-F238E27FC236}">
                <a16:creationId xmlns:a16="http://schemas.microsoft.com/office/drawing/2014/main" id="{0B8298EE-929E-46A4-8369-85D445A90150}"/>
              </a:ext>
            </a:extLst>
          </p:cNvPr>
          <p:cNvSpPr/>
          <p:nvPr/>
        </p:nvSpPr>
        <p:spPr>
          <a:xfrm>
            <a:off x="1" y="3046048"/>
            <a:ext cx="9144000" cy="307777"/>
          </a:xfrm>
          <a:prstGeom prst="rect">
            <a:avLst/>
          </a:prstGeom>
        </p:spPr>
        <p:txBody>
          <a:bodyPr wrap="square">
            <a:spAutoFit/>
          </a:bodyPr>
          <a:lstStyle/>
          <a:p>
            <a:pPr algn="ctr"/>
            <a:r>
              <a:rPr lang="en-GB" sz="1400" b="1" dirty="0">
                <a:solidFill>
                  <a:schemeClr val="bg1"/>
                </a:solidFill>
                <a:latin typeface="Arial" panose="020B0604020202020204" pitchFamily="34" charset="0"/>
                <a:cs typeface="Arial" panose="020B0604020202020204" pitchFamily="34" charset="0"/>
              </a:rPr>
              <a:t>Join over 600 experts from business and science to learn more about the latest developments. </a:t>
            </a:r>
          </a:p>
        </p:txBody>
      </p:sp>
      <p:sp>
        <p:nvSpPr>
          <p:cNvPr id="20" name="Rechteck 19">
            <a:extLst>
              <a:ext uri="{FF2B5EF4-FFF2-40B4-BE49-F238E27FC236}">
                <a16:creationId xmlns:a16="http://schemas.microsoft.com/office/drawing/2014/main" id="{DF8E9025-53B5-4964-B983-277400D53445}"/>
              </a:ext>
            </a:extLst>
          </p:cNvPr>
          <p:cNvSpPr/>
          <p:nvPr/>
        </p:nvSpPr>
        <p:spPr>
          <a:xfrm>
            <a:off x="2619733" y="4004919"/>
            <a:ext cx="4572000" cy="1938992"/>
          </a:xfrm>
          <a:prstGeom prst="rect">
            <a:avLst/>
          </a:prstGeom>
        </p:spPr>
        <p:txBody>
          <a:bodyPr>
            <a:spAutoFit/>
          </a:bodyPr>
          <a:lstStyle/>
          <a:p>
            <a:pPr marL="285750" indent="-285750">
              <a:buFont typeface="Wingdings" panose="05000000000000000000" pitchFamily="2" charset="2"/>
              <a:buChar char="Ø"/>
            </a:pPr>
            <a:r>
              <a:rPr lang="en-GB" sz="2000" dirty="0">
                <a:solidFill>
                  <a:schemeClr val="bg1"/>
                </a:solidFill>
                <a:latin typeface="Arial" panose="020B0604020202020204" pitchFamily="34" charset="0"/>
                <a:cs typeface="Arial" panose="020B0604020202020204" pitchFamily="34" charset="0"/>
              </a:rPr>
              <a:t>International keynotes </a:t>
            </a:r>
          </a:p>
          <a:p>
            <a:pPr marL="285750" indent="-285750">
              <a:buFont typeface="Wingdings" panose="05000000000000000000" pitchFamily="2" charset="2"/>
              <a:buChar char="Ø"/>
            </a:pPr>
            <a:r>
              <a:rPr lang="en-GB" sz="2000" dirty="0">
                <a:solidFill>
                  <a:schemeClr val="bg1"/>
                </a:solidFill>
                <a:latin typeface="Arial" panose="020B0604020202020204" pitchFamily="34" charset="0"/>
                <a:cs typeface="Arial" panose="020B0604020202020204" pitchFamily="34" charset="0"/>
              </a:rPr>
              <a:t>Inspiring technical lectures</a:t>
            </a:r>
          </a:p>
          <a:p>
            <a:pPr marL="285750" indent="-285750">
              <a:buFont typeface="Wingdings" panose="05000000000000000000" pitchFamily="2" charset="2"/>
              <a:buChar char="Ø"/>
            </a:pPr>
            <a:r>
              <a:rPr lang="en-GB" sz="2000" dirty="0">
                <a:solidFill>
                  <a:schemeClr val="bg1"/>
                </a:solidFill>
                <a:latin typeface="Arial" panose="020B0604020202020204" pitchFamily="34" charset="0"/>
                <a:cs typeface="Arial" panose="020B0604020202020204" pitchFamily="34" charset="0"/>
              </a:rPr>
              <a:t>Insightful poster exhibition</a:t>
            </a:r>
          </a:p>
          <a:p>
            <a:pPr marL="285750" indent="-285750">
              <a:buFont typeface="Wingdings" panose="05000000000000000000" pitchFamily="2" charset="2"/>
              <a:buChar char="Ø"/>
            </a:pPr>
            <a:r>
              <a:rPr lang="en-GB" sz="2000" dirty="0">
                <a:solidFill>
                  <a:schemeClr val="bg1"/>
                </a:solidFill>
                <a:latin typeface="Arial" panose="020B0604020202020204" pitchFamily="34" charset="0"/>
                <a:cs typeface="Arial" panose="020B0604020202020204" pitchFamily="34" charset="0"/>
              </a:rPr>
              <a:t>Interesting exhibition</a:t>
            </a:r>
          </a:p>
          <a:p>
            <a:pPr marL="285750" indent="-285750">
              <a:buFont typeface="Wingdings" panose="05000000000000000000" pitchFamily="2" charset="2"/>
              <a:buChar char="Ø"/>
            </a:pPr>
            <a:r>
              <a:rPr lang="en-GB" sz="2000" dirty="0">
                <a:solidFill>
                  <a:schemeClr val="bg1"/>
                </a:solidFill>
                <a:latin typeface="Arial" panose="020B0604020202020204" pitchFamily="34" charset="0"/>
                <a:cs typeface="Arial" panose="020B0604020202020204" pitchFamily="34" charset="0"/>
              </a:rPr>
              <a:t>Powerful  business pitches</a:t>
            </a:r>
          </a:p>
          <a:p>
            <a:pPr marL="285750" indent="-285750">
              <a:buFont typeface="Wingdings" panose="05000000000000000000" pitchFamily="2" charset="2"/>
              <a:buChar char="Ø"/>
            </a:pPr>
            <a:r>
              <a:rPr lang="en-GB" sz="2000" dirty="0">
                <a:solidFill>
                  <a:schemeClr val="bg1"/>
                </a:solidFill>
                <a:latin typeface="Arial" panose="020B0604020202020204" pitchFamily="34" charset="0"/>
                <a:cs typeface="Arial" panose="020B0604020202020204" pitchFamily="34" charset="0"/>
              </a:rPr>
              <a:t>Exclusive networking event</a:t>
            </a:r>
          </a:p>
        </p:txBody>
      </p:sp>
    </p:spTree>
    <p:extLst>
      <p:ext uri="{BB962C8B-B14F-4D97-AF65-F5344CB8AC3E}">
        <p14:creationId xmlns:p14="http://schemas.microsoft.com/office/powerpoint/2010/main" val="368522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4ABB1C4E-2602-4B93-892A-9CBA45A5CF15}"/>
              </a:ext>
            </a:extLst>
          </p:cNvPr>
          <p:cNvSpPr txBox="1"/>
          <p:nvPr/>
        </p:nvSpPr>
        <p:spPr>
          <a:xfrm>
            <a:off x="2520000" y="3240000"/>
            <a:ext cx="2622432" cy="456535"/>
          </a:xfrm>
          <a:prstGeom prst="rect">
            <a:avLst/>
          </a:prstGeom>
          <a:noFill/>
        </p:spPr>
        <p:txBody>
          <a:bodyPr wrap="square" rtlCol="0">
            <a:spAutoFit/>
          </a:bodyPr>
          <a:lstStyle/>
          <a:p>
            <a:pPr>
              <a:lnSpc>
                <a:spcPct val="150000"/>
              </a:lnSpc>
            </a:pPr>
            <a:r>
              <a:rPr lang="de-DE" b="1" dirty="0" err="1">
                <a:solidFill>
                  <a:schemeClr val="bg1"/>
                </a:solidFill>
                <a:latin typeface="Arial" panose="020B0604020202020204" pitchFamily="34" charset="0"/>
                <a:cs typeface="Arial" panose="020B0604020202020204" pitchFamily="34" charset="0"/>
              </a:rPr>
              <a:t>Why</a:t>
            </a:r>
            <a:r>
              <a:rPr lang="de-DE" b="1" dirty="0">
                <a:solidFill>
                  <a:schemeClr val="bg1"/>
                </a:solidFill>
                <a:latin typeface="Arial" panose="020B0604020202020204" pitchFamily="34" charset="0"/>
                <a:cs typeface="Arial" panose="020B0604020202020204" pitchFamily="34" charset="0"/>
              </a:rPr>
              <a:t> </a:t>
            </a:r>
            <a:r>
              <a:rPr lang="de-DE" b="1" dirty="0" err="1">
                <a:solidFill>
                  <a:schemeClr val="bg1"/>
                </a:solidFill>
                <a:latin typeface="Arial" panose="020B0604020202020204" pitchFamily="34" charset="0"/>
                <a:cs typeface="Arial" panose="020B0604020202020204" pitchFamily="34" charset="0"/>
              </a:rPr>
              <a:t>you</a:t>
            </a:r>
            <a:r>
              <a:rPr lang="de-DE" b="1" dirty="0">
                <a:solidFill>
                  <a:schemeClr val="bg1"/>
                </a:solidFill>
                <a:latin typeface="Arial" panose="020B0604020202020204" pitchFamily="34" charset="0"/>
                <a:cs typeface="Arial" panose="020B0604020202020204" pitchFamily="34" charset="0"/>
              </a:rPr>
              <a:t> </a:t>
            </a:r>
            <a:r>
              <a:rPr lang="de-DE" b="1" dirty="0" err="1">
                <a:solidFill>
                  <a:schemeClr val="bg1"/>
                </a:solidFill>
                <a:latin typeface="Arial" panose="020B0604020202020204" pitchFamily="34" charset="0"/>
                <a:cs typeface="Arial" panose="020B0604020202020204" pitchFamily="34" charset="0"/>
              </a:rPr>
              <a:t>should</a:t>
            </a:r>
            <a:r>
              <a:rPr lang="de-DE" b="1" dirty="0">
                <a:solidFill>
                  <a:schemeClr val="bg1"/>
                </a:solidFill>
                <a:latin typeface="Arial" panose="020B0604020202020204" pitchFamily="34" charset="0"/>
                <a:cs typeface="Arial" panose="020B0604020202020204" pitchFamily="34" charset="0"/>
              </a:rPr>
              <a:t> </a:t>
            </a:r>
            <a:r>
              <a:rPr lang="de-DE" b="1" dirty="0" err="1">
                <a:solidFill>
                  <a:schemeClr val="bg1"/>
                </a:solidFill>
                <a:latin typeface="Arial" panose="020B0604020202020204" pitchFamily="34" charset="0"/>
                <a:cs typeface="Arial" panose="020B0604020202020204" pitchFamily="34" charset="0"/>
              </a:rPr>
              <a:t>join</a:t>
            </a:r>
            <a:r>
              <a:rPr lang="de-DE" b="1" dirty="0">
                <a:solidFill>
                  <a:schemeClr val="bg1"/>
                </a:solidFill>
                <a:latin typeface="Arial" panose="020B0604020202020204" pitchFamily="34" charset="0"/>
                <a:cs typeface="Arial" panose="020B0604020202020204" pitchFamily="34" charset="0"/>
              </a:rPr>
              <a:t>:</a:t>
            </a:r>
            <a:endParaRPr lang="en-GB" b="1" dirty="0">
              <a:solidFill>
                <a:schemeClr val="bg1"/>
              </a:solidFill>
              <a:latin typeface="Arial" panose="020B0604020202020204" pitchFamily="34" charset="0"/>
              <a:cs typeface="Arial" panose="020B0604020202020204" pitchFamily="34" charset="0"/>
            </a:endParaRPr>
          </a:p>
        </p:txBody>
      </p:sp>
      <p:sp>
        <p:nvSpPr>
          <p:cNvPr id="5" name="Textfeld 4">
            <a:extLst>
              <a:ext uri="{FF2B5EF4-FFF2-40B4-BE49-F238E27FC236}">
                <a16:creationId xmlns:a16="http://schemas.microsoft.com/office/drawing/2014/main" id="{79A55765-8B53-489A-9BE1-6873E5956A13}"/>
              </a:ext>
            </a:extLst>
          </p:cNvPr>
          <p:cNvSpPr txBox="1"/>
          <p:nvPr/>
        </p:nvSpPr>
        <p:spPr>
          <a:xfrm>
            <a:off x="2277373" y="6473568"/>
            <a:ext cx="6725399" cy="338554"/>
          </a:xfrm>
          <a:prstGeom prst="rect">
            <a:avLst/>
          </a:prstGeom>
          <a:noFill/>
        </p:spPr>
        <p:txBody>
          <a:bodyPr wrap="square" rtlCol="0">
            <a:spAutoFit/>
          </a:bodyPr>
          <a:lstStyle/>
          <a:p>
            <a:pPr algn="r"/>
            <a:r>
              <a:rPr lang="de-DE" sz="1600" dirty="0" err="1">
                <a:solidFill>
                  <a:schemeClr val="bg1"/>
                </a:solidFill>
                <a:latin typeface="Arial" panose="020B0604020202020204" pitchFamily="34" charset="0"/>
                <a:cs typeface="Arial" panose="020B0604020202020204" pitchFamily="34" charset="0"/>
              </a:rPr>
              <a:t>For</a:t>
            </a:r>
            <a:r>
              <a:rPr lang="de-DE" sz="1600" dirty="0">
                <a:solidFill>
                  <a:schemeClr val="bg1"/>
                </a:solidFill>
                <a:latin typeface="Arial" panose="020B0604020202020204" pitchFamily="34" charset="0"/>
                <a:cs typeface="Arial" panose="020B0604020202020204" pitchFamily="34" charset="0"/>
              </a:rPr>
              <a:t> </a:t>
            </a:r>
            <a:r>
              <a:rPr lang="de-DE" sz="1600" dirty="0" err="1">
                <a:solidFill>
                  <a:schemeClr val="bg1"/>
                </a:solidFill>
                <a:latin typeface="Arial" panose="020B0604020202020204" pitchFamily="34" charset="0"/>
                <a:cs typeface="Arial" panose="020B0604020202020204" pitchFamily="34" charset="0"/>
              </a:rPr>
              <a:t>more</a:t>
            </a:r>
            <a:r>
              <a:rPr lang="de-DE" sz="1600" dirty="0">
                <a:solidFill>
                  <a:schemeClr val="bg1"/>
                </a:solidFill>
                <a:latin typeface="Arial" panose="020B0604020202020204" pitchFamily="34" charset="0"/>
                <a:cs typeface="Arial" panose="020B0604020202020204" pitchFamily="34" charset="0"/>
              </a:rPr>
              <a:t> </a:t>
            </a:r>
            <a:r>
              <a:rPr lang="de-DE" sz="1600" dirty="0" err="1">
                <a:solidFill>
                  <a:schemeClr val="bg1"/>
                </a:solidFill>
                <a:latin typeface="Arial" panose="020B0604020202020204" pitchFamily="34" charset="0"/>
                <a:cs typeface="Arial" panose="020B0604020202020204" pitchFamily="34" charset="0"/>
              </a:rPr>
              <a:t>information</a:t>
            </a:r>
            <a:r>
              <a:rPr lang="de-DE" sz="1600" dirty="0">
                <a:solidFill>
                  <a:schemeClr val="bg1"/>
                </a:solidFill>
                <a:latin typeface="Arial" panose="020B0604020202020204" pitchFamily="34" charset="0"/>
                <a:cs typeface="Arial" panose="020B0604020202020204" pitchFamily="34" charset="0"/>
              </a:rPr>
              <a:t> </a:t>
            </a:r>
            <a:r>
              <a:rPr lang="de-DE" sz="1600" dirty="0" err="1">
                <a:solidFill>
                  <a:schemeClr val="bg1"/>
                </a:solidFill>
                <a:latin typeface="Arial" panose="020B0604020202020204" pitchFamily="34" charset="0"/>
                <a:cs typeface="Arial" panose="020B0604020202020204" pitchFamily="34" charset="0"/>
              </a:rPr>
              <a:t>visit</a:t>
            </a:r>
            <a:r>
              <a:rPr lang="de-DE" sz="1600" dirty="0">
                <a:solidFill>
                  <a:schemeClr val="bg1"/>
                </a:solidFill>
                <a:latin typeface="Arial" panose="020B0604020202020204" pitchFamily="34" charset="0"/>
                <a:cs typeface="Arial" panose="020B0604020202020204" pitchFamily="34" charset="0"/>
              </a:rPr>
              <a:t> </a:t>
            </a:r>
            <a:r>
              <a:rPr lang="de-DE" sz="1600" b="1" dirty="0">
                <a:solidFill>
                  <a:schemeClr val="bg1"/>
                </a:solidFill>
                <a:latin typeface="Arial" panose="020B0604020202020204" pitchFamily="34" charset="0"/>
                <a:cs typeface="Arial" panose="020B0604020202020204" pitchFamily="34" charset="0"/>
              </a:rPr>
              <a:t>www.nanoconference.de</a:t>
            </a:r>
            <a:endParaRPr lang="en-GB" b="1" dirty="0">
              <a:solidFill>
                <a:schemeClr val="bg1"/>
              </a:solidFill>
              <a:latin typeface="Arial" panose="020B0604020202020204" pitchFamily="34" charset="0"/>
              <a:cs typeface="Arial" panose="020B0604020202020204" pitchFamily="34" charset="0"/>
            </a:endParaRPr>
          </a:p>
        </p:txBody>
      </p:sp>
      <p:sp>
        <p:nvSpPr>
          <p:cNvPr id="6" name="Rechteck 5">
            <a:extLst>
              <a:ext uri="{FF2B5EF4-FFF2-40B4-BE49-F238E27FC236}">
                <a16:creationId xmlns:a16="http://schemas.microsoft.com/office/drawing/2014/main" id="{F25B8EC1-AB5E-475D-919C-E3FDF9D4DC1D}"/>
              </a:ext>
            </a:extLst>
          </p:cNvPr>
          <p:cNvSpPr/>
          <p:nvPr/>
        </p:nvSpPr>
        <p:spPr>
          <a:xfrm>
            <a:off x="2520000" y="3780000"/>
            <a:ext cx="6443933" cy="2585323"/>
          </a:xfrm>
          <a:prstGeom prst="rect">
            <a:avLst/>
          </a:prstGeom>
        </p:spPr>
        <p:txBody>
          <a:bodyPr wrap="square">
            <a:spAutoFit/>
          </a:bodyPr>
          <a:lstStyle/>
          <a:p>
            <a:pPr marL="285750" indent="-285750">
              <a:buFont typeface="Wingdings" panose="05000000000000000000" pitchFamily="2" charset="2"/>
              <a:buChar char="Ø"/>
            </a:pPr>
            <a:r>
              <a:rPr lang="en-GB" dirty="0">
                <a:solidFill>
                  <a:schemeClr val="bg1"/>
                </a:solidFill>
                <a:latin typeface="Arial" panose="020B0604020202020204" pitchFamily="34" charset="0"/>
                <a:cs typeface="Arial" panose="020B0604020202020204" pitchFamily="34" charset="0"/>
              </a:rPr>
              <a:t>Inspiring keynotes, plenary talks &amp; technical lectures from international top speakers will bring you up to speed on the latest developments</a:t>
            </a:r>
            <a:br>
              <a:rPr lang="en-GB" dirty="0">
                <a:solidFill>
                  <a:schemeClr val="bg1"/>
                </a:solidFill>
                <a:latin typeface="Arial" panose="020B0604020202020204" pitchFamily="34" charset="0"/>
                <a:cs typeface="Arial" panose="020B0604020202020204" pitchFamily="34" charset="0"/>
              </a:rPr>
            </a:br>
            <a:endParaRPr lang="en-GB"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dirty="0">
                <a:solidFill>
                  <a:schemeClr val="bg1"/>
                </a:solidFill>
                <a:latin typeface="Arial" panose="020B0604020202020204" pitchFamily="34" charset="0"/>
                <a:cs typeface="Arial" panose="020B0604020202020204" pitchFamily="34" charset="0"/>
              </a:rPr>
              <a:t>Meeting important players from industry and science will help you find your new business partner or employer</a:t>
            </a:r>
            <a:br>
              <a:rPr lang="en-GB" dirty="0">
                <a:solidFill>
                  <a:schemeClr val="bg1"/>
                </a:solidFill>
                <a:latin typeface="Arial" panose="020B0604020202020204" pitchFamily="34" charset="0"/>
                <a:cs typeface="Arial" panose="020B0604020202020204" pitchFamily="34" charset="0"/>
              </a:rPr>
            </a:br>
            <a:endParaRPr lang="en-GB"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de-DE" dirty="0">
                <a:solidFill>
                  <a:schemeClr val="bg1"/>
                </a:solidFill>
                <a:latin typeface="Arial" panose="020B0604020202020204" pitchFamily="34" charset="0"/>
                <a:cs typeface="Arial" panose="020B0604020202020204" pitchFamily="34" charset="0"/>
              </a:rPr>
              <a:t>Networking </a:t>
            </a:r>
            <a:r>
              <a:rPr lang="en-GB" dirty="0">
                <a:solidFill>
                  <a:schemeClr val="bg1"/>
                </a:solidFill>
                <a:latin typeface="Arial" panose="020B0604020202020204" pitchFamily="34" charset="0"/>
                <a:cs typeface="Arial" panose="020B0604020202020204" pitchFamily="34" charset="0"/>
              </a:rPr>
              <a:t>with over 600 experts will ensure you know the right people to enhance your career and future activities. </a:t>
            </a:r>
          </a:p>
        </p:txBody>
      </p:sp>
    </p:spTree>
    <p:extLst>
      <p:ext uri="{BB962C8B-B14F-4D97-AF65-F5344CB8AC3E}">
        <p14:creationId xmlns:p14="http://schemas.microsoft.com/office/powerpoint/2010/main" val="2872691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EE60D405-068B-4565-8316-6A9B500EA64B}"/>
              </a:ext>
            </a:extLst>
          </p:cNvPr>
          <p:cNvSpPr/>
          <p:nvPr/>
        </p:nvSpPr>
        <p:spPr>
          <a:xfrm>
            <a:off x="5760000" y="3240000"/>
            <a:ext cx="2121934" cy="400110"/>
          </a:xfrm>
          <a:prstGeom prst="rect">
            <a:avLst/>
          </a:prstGeom>
        </p:spPr>
        <p:txBody>
          <a:bodyPr wrap="square">
            <a:spAutoFit/>
          </a:bodyPr>
          <a:lstStyle/>
          <a:p>
            <a:r>
              <a:rPr lang="en-GB" sz="2000" b="1" dirty="0">
                <a:solidFill>
                  <a:schemeClr val="bg1"/>
                </a:solidFill>
                <a:latin typeface="Arial" panose="020B0604020202020204" pitchFamily="34" charset="0"/>
                <a:cs typeface="Arial" panose="020B0604020202020204" pitchFamily="34" charset="0"/>
              </a:rPr>
              <a:t>Call for posters</a:t>
            </a:r>
          </a:p>
        </p:txBody>
      </p:sp>
      <p:sp>
        <p:nvSpPr>
          <p:cNvPr id="9" name="Rechteck 8">
            <a:extLst>
              <a:ext uri="{FF2B5EF4-FFF2-40B4-BE49-F238E27FC236}">
                <a16:creationId xmlns:a16="http://schemas.microsoft.com/office/drawing/2014/main" id="{2A343A1A-1417-4C03-B612-A7EF9E6CEB5B}"/>
              </a:ext>
            </a:extLst>
          </p:cNvPr>
          <p:cNvSpPr/>
          <p:nvPr/>
        </p:nvSpPr>
        <p:spPr>
          <a:xfrm>
            <a:off x="2520000" y="3240000"/>
            <a:ext cx="2882509" cy="400110"/>
          </a:xfrm>
          <a:prstGeom prst="rect">
            <a:avLst/>
          </a:prstGeom>
        </p:spPr>
        <p:txBody>
          <a:bodyPr wrap="square">
            <a:spAutoFit/>
          </a:bodyPr>
          <a:lstStyle/>
          <a:p>
            <a:r>
              <a:rPr lang="en-GB" sz="2000" b="1" dirty="0">
                <a:solidFill>
                  <a:schemeClr val="bg1"/>
                </a:solidFill>
                <a:latin typeface="Arial" panose="020B0604020202020204" pitchFamily="34" charset="0"/>
                <a:cs typeface="Arial" panose="020B0604020202020204" pitchFamily="34" charset="0"/>
              </a:rPr>
              <a:t>Call for presentations</a:t>
            </a:r>
          </a:p>
        </p:txBody>
      </p:sp>
      <p:sp>
        <p:nvSpPr>
          <p:cNvPr id="10" name="Textfeld 9">
            <a:extLst>
              <a:ext uri="{FF2B5EF4-FFF2-40B4-BE49-F238E27FC236}">
                <a16:creationId xmlns:a16="http://schemas.microsoft.com/office/drawing/2014/main" id="{1792BCE4-1E84-408F-9EF9-474E13322727}"/>
              </a:ext>
            </a:extLst>
          </p:cNvPr>
          <p:cNvSpPr txBox="1"/>
          <p:nvPr/>
        </p:nvSpPr>
        <p:spPr>
          <a:xfrm>
            <a:off x="5760000" y="3780000"/>
            <a:ext cx="3090951" cy="1815882"/>
          </a:xfrm>
          <a:prstGeom prst="rect">
            <a:avLst/>
          </a:prstGeom>
          <a:noFill/>
        </p:spPr>
        <p:txBody>
          <a:bodyPr wrap="square" rtlCol="0">
            <a:spAutoFit/>
          </a:bodyPr>
          <a:lstStyle/>
          <a:p>
            <a:r>
              <a:rPr lang="en-GB" sz="1400" dirty="0">
                <a:solidFill>
                  <a:schemeClr val="bg1"/>
                </a:solidFill>
                <a:latin typeface="Arial" panose="020B0604020202020204" pitchFamily="34" charset="0"/>
                <a:cs typeface="Arial" panose="020B0604020202020204" pitchFamily="34" charset="0"/>
              </a:rPr>
              <a:t>Young academics, have the opportunity to present their research, projects and insights in our poster exhibition and have the chance to win the “Best Poster Award”.</a:t>
            </a:r>
          </a:p>
          <a:p>
            <a:endParaRPr lang="de-DE" sz="1400" dirty="0">
              <a:solidFill>
                <a:schemeClr val="bg1"/>
              </a:solidFill>
              <a:latin typeface="Arial" panose="020B0604020202020204" pitchFamily="34" charset="0"/>
              <a:cs typeface="Arial" panose="020B0604020202020204" pitchFamily="34" charset="0"/>
            </a:endParaRPr>
          </a:p>
          <a:p>
            <a:endParaRPr lang="en-GB" sz="1400" dirty="0">
              <a:solidFill>
                <a:schemeClr val="bg1"/>
              </a:solidFill>
              <a:latin typeface="Arial" panose="020B0604020202020204" pitchFamily="34" charset="0"/>
              <a:cs typeface="Arial" panose="020B0604020202020204" pitchFamily="34" charset="0"/>
            </a:endParaRPr>
          </a:p>
          <a:p>
            <a:r>
              <a:rPr lang="en-GB" sz="1400" b="1" dirty="0">
                <a:solidFill>
                  <a:schemeClr val="bg1"/>
                </a:solidFill>
                <a:latin typeface="Arial" panose="020B0604020202020204" pitchFamily="34" charset="0"/>
                <a:cs typeface="Arial" panose="020B0604020202020204" pitchFamily="34" charset="0"/>
              </a:rPr>
              <a:t>Deadline: 15</a:t>
            </a:r>
            <a:r>
              <a:rPr lang="en-GB" sz="1400" b="1" baseline="30000" dirty="0">
                <a:solidFill>
                  <a:schemeClr val="bg1"/>
                </a:solidFill>
                <a:latin typeface="Arial" panose="020B0604020202020204" pitchFamily="34" charset="0"/>
                <a:cs typeface="Arial" panose="020B0604020202020204" pitchFamily="34" charset="0"/>
              </a:rPr>
              <a:t>th</a:t>
            </a:r>
            <a:r>
              <a:rPr lang="en-GB" sz="1400" b="1" dirty="0">
                <a:solidFill>
                  <a:schemeClr val="bg1"/>
                </a:solidFill>
                <a:latin typeface="Arial" panose="020B0604020202020204" pitchFamily="34" charset="0"/>
                <a:cs typeface="Arial" panose="020B0604020202020204" pitchFamily="34" charset="0"/>
              </a:rPr>
              <a:t> February 2023</a:t>
            </a:r>
          </a:p>
        </p:txBody>
      </p:sp>
      <p:sp>
        <p:nvSpPr>
          <p:cNvPr id="11" name="Textfeld 10">
            <a:extLst>
              <a:ext uri="{FF2B5EF4-FFF2-40B4-BE49-F238E27FC236}">
                <a16:creationId xmlns:a16="http://schemas.microsoft.com/office/drawing/2014/main" id="{1AB9496B-116C-4B82-96DB-E892D0603D76}"/>
              </a:ext>
            </a:extLst>
          </p:cNvPr>
          <p:cNvSpPr txBox="1"/>
          <p:nvPr/>
        </p:nvSpPr>
        <p:spPr>
          <a:xfrm>
            <a:off x="2520000" y="3780000"/>
            <a:ext cx="3090950" cy="1815882"/>
          </a:xfrm>
          <a:prstGeom prst="rect">
            <a:avLst/>
          </a:prstGeom>
          <a:noFill/>
        </p:spPr>
        <p:txBody>
          <a:bodyPr wrap="square" rtlCol="0">
            <a:spAutoFit/>
          </a:bodyPr>
          <a:lstStyle/>
          <a:p>
            <a:r>
              <a:rPr lang="en-GB" sz="1400" dirty="0">
                <a:solidFill>
                  <a:schemeClr val="bg1"/>
                </a:solidFill>
                <a:latin typeface="Arial" panose="020B0604020202020204" pitchFamily="34" charset="0"/>
                <a:cs typeface="Arial" panose="020B0604020202020204" pitchFamily="34" charset="0"/>
              </a:rPr>
              <a:t>Representatives from science and industry are invited to submit presentations covering one of the focus areas of the conference. </a:t>
            </a:r>
          </a:p>
          <a:p>
            <a:endParaRPr lang="de-DE" sz="1400" dirty="0">
              <a:solidFill>
                <a:schemeClr val="bg1"/>
              </a:solidFill>
              <a:latin typeface="Arial" panose="020B0604020202020204" pitchFamily="34" charset="0"/>
              <a:cs typeface="Arial" panose="020B0604020202020204" pitchFamily="34" charset="0"/>
            </a:endParaRPr>
          </a:p>
          <a:p>
            <a:endParaRPr lang="de-DE" sz="1400" dirty="0">
              <a:solidFill>
                <a:schemeClr val="bg1"/>
              </a:solidFill>
              <a:latin typeface="Arial" panose="020B0604020202020204" pitchFamily="34" charset="0"/>
              <a:cs typeface="Arial" panose="020B0604020202020204" pitchFamily="34" charset="0"/>
            </a:endParaRPr>
          </a:p>
          <a:p>
            <a:endParaRPr lang="en-GB" sz="1400" dirty="0">
              <a:solidFill>
                <a:schemeClr val="bg1"/>
              </a:solidFill>
              <a:latin typeface="Arial" panose="020B0604020202020204" pitchFamily="34" charset="0"/>
              <a:cs typeface="Arial" panose="020B0604020202020204" pitchFamily="34" charset="0"/>
            </a:endParaRPr>
          </a:p>
          <a:p>
            <a:r>
              <a:rPr lang="en-GB" sz="1400" b="1" dirty="0">
                <a:solidFill>
                  <a:schemeClr val="bg1"/>
                </a:solidFill>
                <a:latin typeface="Arial" panose="020B0604020202020204" pitchFamily="34" charset="0"/>
                <a:cs typeface="Arial" panose="020B0604020202020204" pitchFamily="34" charset="0"/>
              </a:rPr>
              <a:t>Deadline: 31</a:t>
            </a:r>
            <a:r>
              <a:rPr lang="en-GB" sz="1400" b="1" baseline="30000" dirty="0">
                <a:solidFill>
                  <a:schemeClr val="bg1"/>
                </a:solidFill>
                <a:latin typeface="Arial" panose="020B0604020202020204" pitchFamily="34" charset="0"/>
                <a:cs typeface="Arial" panose="020B0604020202020204" pitchFamily="34" charset="0"/>
              </a:rPr>
              <a:t>st</a:t>
            </a:r>
            <a:r>
              <a:rPr lang="en-GB" sz="1400" b="1" dirty="0">
                <a:solidFill>
                  <a:schemeClr val="bg1"/>
                </a:solidFill>
                <a:latin typeface="Arial" panose="020B0604020202020204" pitchFamily="34" charset="0"/>
                <a:cs typeface="Arial" panose="020B0604020202020204" pitchFamily="34" charset="0"/>
              </a:rPr>
              <a:t> October 2022</a:t>
            </a:r>
          </a:p>
        </p:txBody>
      </p:sp>
      <p:sp>
        <p:nvSpPr>
          <p:cNvPr id="12" name="Rechteck 11">
            <a:extLst>
              <a:ext uri="{FF2B5EF4-FFF2-40B4-BE49-F238E27FC236}">
                <a16:creationId xmlns:a16="http://schemas.microsoft.com/office/drawing/2014/main" id="{8FD2F3F9-5E20-459D-8D6F-A78BDCBADDCE}"/>
              </a:ext>
            </a:extLst>
          </p:cNvPr>
          <p:cNvSpPr/>
          <p:nvPr/>
        </p:nvSpPr>
        <p:spPr>
          <a:xfrm>
            <a:off x="2432649" y="6473107"/>
            <a:ext cx="6607834" cy="276999"/>
          </a:xfrm>
          <a:prstGeom prst="rect">
            <a:avLst/>
          </a:prstGeom>
        </p:spPr>
        <p:txBody>
          <a:bodyPr wrap="square">
            <a:spAutoFit/>
          </a:bodyPr>
          <a:lstStyle/>
          <a:p>
            <a:r>
              <a:rPr lang="en-GB" sz="1100" dirty="0">
                <a:solidFill>
                  <a:schemeClr val="bg1"/>
                </a:solidFill>
                <a:latin typeface="Arial" panose="020B0604020202020204" pitchFamily="34" charset="0"/>
                <a:cs typeface="Arial" panose="020B0604020202020204" pitchFamily="34" charset="0"/>
              </a:rPr>
              <a:t>For details on the categories and how to submit your proposal please visit </a:t>
            </a:r>
            <a:r>
              <a:rPr lang="de-DE" sz="1200" b="1" dirty="0">
                <a:solidFill>
                  <a:schemeClr val="bg1"/>
                </a:solidFill>
                <a:latin typeface="Arial" panose="020B0604020202020204" pitchFamily="34" charset="0"/>
                <a:cs typeface="Arial" panose="020B0604020202020204" pitchFamily="34" charset="0"/>
              </a:rPr>
              <a:t>www.nanoconference.de</a:t>
            </a:r>
            <a:endParaRPr lang="en-GB" sz="1100" b="1" dirty="0">
              <a:solidFill>
                <a:schemeClr val="bg1"/>
              </a:solidFill>
              <a:latin typeface="Arial" panose="020B0604020202020204" pitchFamily="34" charset="0"/>
              <a:cs typeface="Arial" panose="020B0604020202020204" pitchFamily="34" charset="0"/>
            </a:endParaRPr>
          </a:p>
        </p:txBody>
      </p:sp>
      <p:cxnSp>
        <p:nvCxnSpPr>
          <p:cNvPr id="13" name="Gerader Verbinder 12">
            <a:extLst>
              <a:ext uri="{FF2B5EF4-FFF2-40B4-BE49-F238E27FC236}">
                <a16:creationId xmlns:a16="http://schemas.microsoft.com/office/drawing/2014/main" id="{E423B74E-588F-4D46-89E5-E4600B457FB6}"/>
              </a:ext>
            </a:extLst>
          </p:cNvPr>
          <p:cNvCxnSpPr>
            <a:cxnSpLocks/>
          </p:cNvCxnSpPr>
          <p:nvPr/>
        </p:nvCxnSpPr>
        <p:spPr>
          <a:xfrm>
            <a:off x="5825998" y="3617584"/>
            <a:ext cx="1926387" cy="976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063A1549-9643-4F3A-BA9E-EBC7347EED64}"/>
              </a:ext>
            </a:extLst>
          </p:cNvPr>
          <p:cNvCxnSpPr>
            <a:cxnSpLocks/>
          </p:cNvCxnSpPr>
          <p:nvPr/>
        </p:nvCxnSpPr>
        <p:spPr>
          <a:xfrm>
            <a:off x="2625877" y="3617584"/>
            <a:ext cx="2611354" cy="976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844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a:extLst>
              <a:ext uri="{FF2B5EF4-FFF2-40B4-BE49-F238E27FC236}">
                <a16:creationId xmlns:a16="http://schemas.microsoft.com/office/drawing/2014/main" id="{C8592FED-D4B5-43BF-ACC2-387D83381AE3}"/>
              </a:ext>
            </a:extLst>
          </p:cNvPr>
          <p:cNvSpPr txBox="1"/>
          <p:nvPr/>
        </p:nvSpPr>
        <p:spPr>
          <a:xfrm>
            <a:off x="2665562" y="6375442"/>
            <a:ext cx="6349042" cy="400110"/>
          </a:xfrm>
          <a:prstGeom prst="rect">
            <a:avLst/>
          </a:prstGeom>
          <a:noFill/>
        </p:spPr>
        <p:txBody>
          <a:bodyPr wrap="square" rtlCol="0">
            <a:spAutoFit/>
          </a:bodyPr>
          <a:lstStyle/>
          <a:p>
            <a:pPr algn="r"/>
            <a:r>
              <a:rPr lang="de-DE" sz="2000" dirty="0">
                <a:solidFill>
                  <a:schemeClr val="bg1"/>
                </a:solidFill>
                <a:latin typeface="Arial" panose="020B0604020202020204" pitchFamily="34" charset="0"/>
                <a:cs typeface="Arial" panose="020B0604020202020204" pitchFamily="34" charset="0"/>
              </a:rPr>
              <a:t>www.nanoconference.de</a:t>
            </a:r>
            <a:endParaRPr lang="en-GB" sz="2400" dirty="0">
              <a:solidFill>
                <a:schemeClr val="bg1"/>
              </a:solidFill>
              <a:latin typeface="Arial" panose="020B0604020202020204" pitchFamily="34" charset="0"/>
              <a:cs typeface="Arial" panose="020B0604020202020204" pitchFamily="34" charset="0"/>
            </a:endParaRPr>
          </a:p>
        </p:txBody>
      </p:sp>
      <p:sp>
        <p:nvSpPr>
          <p:cNvPr id="16" name="Rechteck 15">
            <a:extLst>
              <a:ext uri="{FF2B5EF4-FFF2-40B4-BE49-F238E27FC236}">
                <a16:creationId xmlns:a16="http://schemas.microsoft.com/office/drawing/2014/main" id="{5DFFBD58-EEFE-4EA4-BC79-262C7E8D0455}"/>
              </a:ext>
            </a:extLst>
          </p:cNvPr>
          <p:cNvSpPr/>
          <p:nvPr/>
        </p:nvSpPr>
        <p:spPr>
          <a:xfrm>
            <a:off x="2520000" y="3240000"/>
            <a:ext cx="2121934" cy="400110"/>
          </a:xfrm>
          <a:prstGeom prst="rect">
            <a:avLst/>
          </a:prstGeom>
        </p:spPr>
        <p:txBody>
          <a:bodyPr wrap="square">
            <a:spAutoFit/>
          </a:bodyPr>
          <a:lstStyle/>
          <a:p>
            <a:r>
              <a:rPr lang="en-GB" sz="2000" b="1" dirty="0">
                <a:solidFill>
                  <a:schemeClr val="bg1"/>
                </a:solidFill>
                <a:latin typeface="Arial" panose="020B0604020202020204" pitchFamily="34" charset="0"/>
                <a:cs typeface="Arial" panose="020B0604020202020204" pitchFamily="34" charset="0"/>
              </a:rPr>
              <a:t>Call for posters</a:t>
            </a:r>
          </a:p>
        </p:txBody>
      </p:sp>
      <p:sp>
        <p:nvSpPr>
          <p:cNvPr id="17" name="Textfeld 16">
            <a:extLst>
              <a:ext uri="{FF2B5EF4-FFF2-40B4-BE49-F238E27FC236}">
                <a16:creationId xmlns:a16="http://schemas.microsoft.com/office/drawing/2014/main" id="{41754031-8F8A-407C-80CC-40B480C13ECE}"/>
              </a:ext>
            </a:extLst>
          </p:cNvPr>
          <p:cNvSpPr txBox="1"/>
          <p:nvPr/>
        </p:nvSpPr>
        <p:spPr>
          <a:xfrm>
            <a:off x="2520000" y="3780000"/>
            <a:ext cx="6478438" cy="2431435"/>
          </a:xfrm>
          <a:prstGeom prst="rect">
            <a:avLst/>
          </a:prstGeom>
          <a:noFill/>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Scientists, especially young academics, have the opportunity to present their research ideas, projects and insights in our poster exhibition. Posters submitted by young academics will be judged by an expert panel and have the chance to win the “Best Poster Award”.</a:t>
            </a:r>
          </a:p>
          <a:p>
            <a:endParaRPr lang="en-GB" sz="1600" dirty="0">
              <a:solidFill>
                <a:schemeClr val="bg1"/>
              </a:solidFill>
              <a:latin typeface="Arial" panose="020B0604020202020204" pitchFamily="34" charset="0"/>
              <a:cs typeface="Arial" panose="020B0604020202020204" pitchFamily="34" charset="0"/>
            </a:endParaRPr>
          </a:p>
          <a:p>
            <a:r>
              <a:rPr lang="en-GB" sz="1600" dirty="0">
                <a:solidFill>
                  <a:schemeClr val="bg1"/>
                </a:solidFill>
                <a:latin typeface="Arial" panose="020B0604020202020204" pitchFamily="34" charset="0"/>
                <a:cs typeface="Arial" panose="020B0604020202020204" pitchFamily="34" charset="0"/>
              </a:rPr>
              <a:t>For details on the categories and how to submit your proposal please visit the website.</a:t>
            </a:r>
          </a:p>
          <a:p>
            <a:endParaRPr lang="en-GB" sz="1600" dirty="0">
              <a:solidFill>
                <a:schemeClr val="bg1"/>
              </a:solidFill>
              <a:latin typeface="Arial" panose="020B0604020202020204" pitchFamily="34" charset="0"/>
              <a:cs typeface="Arial" panose="020B0604020202020204" pitchFamily="34" charset="0"/>
            </a:endParaRPr>
          </a:p>
          <a:p>
            <a:r>
              <a:rPr lang="en-GB" sz="2400" b="1" dirty="0">
                <a:solidFill>
                  <a:schemeClr val="bg1"/>
                </a:solidFill>
                <a:latin typeface="Arial" panose="020B0604020202020204" pitchFamily="34" charset="0"/>
                <a:cs typeface="Arial" panose="020B0604020202020204" pitchFamily="34" charset="0"/>
              </a:rPr>
              <a:t>Deadline: 15</a:t>
            </a:r>
            <a:r>
              <a:rPr lang="en-GB" sz="2400" b="1" baseline="30000" dirty="0">
                <a:solidFill>
                  <a:schemeClr val="bg1"/>
                </a:solidFill>
                <a:latin typeface="Arial" panose="020B0604020202020204" pitchFamily="34" charset="0"/>
                <a:cs typeface="Arial" panose="020B0604020202020204" pitchFamily="34" charset="0"/>
              </a:rPr>
              <a:t>th</a:t>
            </a:r>
            <a:r>
              <a:rPr lang="en-GB" sz="2400" b="1" dirty="0">
                <a:solidFill>
                  <a:schemeClr val="bg1"/>
                </a:solidFill>
                <a:latin typeface="Arial" panose="020B0604020202020204" pitchFamily="34" charset="0"/>
                <a:cs typeface="Arial" panose="020B0604020202020204" pitchFamily="34" charset="0"/>
              </a:rPr>
              <a:t> February 2023</a:t>
            </a:r>
          </a:p>
        </p:txBody>
      </p:sp>
      <p:cxnSp>
        <p:nvCxnSpPr>
          <p:cNvPr id="18" name="Gerader Verbinder 17">
            <a:extLst>
              <a:ext uri="{FF2B5EF4-FFF2-40B4-BE49-F238E27FC236}">
                <a16:creationId xmlns:a16="http://schemas.microsoft.com/office/drawing/2014/main" id="{7D750A23-9873-4809-B119-1A6F58EB3A3C}"/>
              </a:ext>
            </a:extLst>
          </p:cNvPr>
          <p:cNvCxnSpPr>
            <a:cxnSpLocks/>
          </p:cNvCxnSpPr>
          <p:nvPr/>
        </p:nvCxnSpPr>
        <p:spPr>
          <a:xfrm>
            <a:off x="2610000" y="3600000"/>
            <a:ext cx="1966819" cy="153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1199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0666E2C9-4534-461C-B750-1089A0BBAF46}"/>
              </a:ext>
            </a:extLst>
          </p:cNvPr>
          <p:cNvSpPr txBox="1"/>
          <p:nvPr/>
        </p:nvSpPr>
        <p:spPr>
          <a:xfrm>
            <a:off x="2665562" y="6375442"/>
            <a:ext cx="6366295" cy="400110"/>
          </a:xfrm>
          <a:prstGeom prst="rect">
            <a:avLst/>
          </a:prstGeom>
          <a:noFill/>
        </p:spPr>
        <p:txBody>
          <a:bodyPr wrap="square" rtlCol="0">
            <a:spAutoFit/>
          </a:bodyPr>
          <a:lstStyle/>
          <a:p>
            <a:pPr algn="r"/>
            <a:r>
              <a:rPr lang="de-DE" sz="2000" b="1" dirty="0">
                <a:solidFill>
                  <a:schemeClr val="bg1"/>
                </a:solidFill>
                <a:latin typeface="Arial" panose="020B0604020202020204" pitchFamily="34" charset="0"/>
                <a:cs typeface="Arial" panose="020B0604020202020204" pitchFamily="34" charset="0"/>
              </a:rPr>
              <a:t>www.nanoconference.de</a:t>
            </a:r>
            <a:endParaRPr lang="en-GB" sz="2400" b="1" dirty="0">
              <a:solidFill>
                <a:schemeClr val="bg1"/>
              </a:solidFill>
              <a:latin typeface="Arial" panose="020B0604020202020204" pitchFamily="34" charset="0"/>
              <a:cs typeface="Arial" panose="020B0604020202020204" pitchFamily="34" charset="0"/>
            </a:endParaRPr>
          </a:p>
        </p:txBody>
      </p:sp>
      <p:sp>
        <p:nvSpPr>
          <p:cNvPr id="7" name="Rechteck 6">
            <a:extLst>
              <a:ext uri="{FF2B5EF4-FFF2-40B4-BE49-F238E27FC236}">
                <a16:creationId xmlns:a16="http://schemas.microsoft.com/office/drawing/2014/main" id="{166CA4AF-DE38-486D-B4B0-44149282C03B}"/>
              </a:ext>
            </a:extLst>
          </p:cNvPr>
          <p:cNvSpPr/>
          <p:nvPr/>
        </p:nvSpPr>
        <p:spPr>
          <a:xfrm>
            <a:off x="2520000" y="3240000"/>
            <a:ext cx="2697191" cy="384721"/>
          </a:xfrm>
          <a:prstGeom prst="rect">
            <a:avLst/>
          </a:prstGeom>
        </p:spPr>
        <p:txBody>
          <a:bodyPr wrap="square">
            <a:spAutoFit/>
          </a:bodyPr>
          <a:lstStyle/>
          <a:p>
            <a:r>
              <a:rPr lang="en-GB" sz="1900" b="1" dirty="0">
                <a:solidFill>
                  <a:schemeClr val="bg1"/>
                </a:solidFill>
                <a:latin typeface="Arial" panose="020B0604020202020204" pitchFamily="34" charset="0"/>
                <a:cs typeface="Arial" panose="020B0604020202020204" pitchFamily="34" charset="0"/>
              </a:rPr>
              <a:t>Call for presentations</a:t>
            </a:r>
          </a:p>
        </p:txBody>
      </p:sp>
      <p:sp>
        <p:nvSpPr>
          <p:cNvPr id="8" name="Textfeld 7">
            <a:extLst>
              <a:ext uri="{FF2B5EF4-FFF2-40B4-BE49-F238E27FC236}">
                <a16:creationId xmlns:a16="http://schemas.microsoft.com/office/drawing/2014/main" id="{6ED327F0-1A4B-47E7-8AA4-2BE71176793B}"/>
              </a:ext>
            </a:extLst>
          </p:cNvPr>
          <p:cNvSpPr txBox="1"/>
          <p:nvPr/>
        </p:nvSpPr>
        <p:spPr>
          <a:xfrm>
            <a:off x="2520000" y="3780000"/>
            <a:ext cx="6185140" cy="2431435"/>
          </a:xfrm>
          <a:prstGeom prst="rect">
            <a:avLst/>
          </a:prstGeom>
          <a:noFill/>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Representatives from science and industry are invited to submit presentations covering one of the focus areas of the conference. Use the opportunity and talk to over 600 experts from business and science directly.</a:t>
            </a:r>
          </a:p>
          <a:p>
            <a:endParaRPr lang="en-GB" sz="1600" dirty="0">
              <a:solidFill>
                <a:schemeClr val="bg1"/>
              </a:solidFill>
              <a:latin typeface="Arial" panose="020B0604020202020204" pitchFamily="34" charset="0"/>
              <a:cs typeface="Arial" panose="020B0604020202020204" pitchFamily="34" charset="0"/>
            </a:endParaRPr>
          </a:p>
          <a:p>
            <a:r>
              <a:rPr lang="en-GB" sz="1600" dirty="0">
                <a:solidFill>
                  <a:schemeClr val="bg1"/>
                </a:solidFill>
                <a:latin typeface="Arial" panose="020B0604020202020204" pitchFamily="34" charset="0"/>
                <a:cs typeface="Arial" panose="020B0604020202020204" pitchFamily="34" charset="0"/>
              </a:rPr>
              <a:t>For details on the categories and how to submit your proposal please visit the website.</a:t>
            </a:r>
          </a:p>
          <a:p>
            <a:endParaRPr lang="de-DE" sz="1600" dirty="0">
              <a:solidFill>
                <a:schemeClr val="bg1"/>
              </a:solidFill>
              <a:latin typeface="Arial" panose="020B0604020202020204" pitchFamily="34" charset="0"/>
              <a:cs typeface="Arial" panose="020B0604020202020204" pitchFamily="34" charset="0"/>
            </a:endParaRPr>
          </a:p>
          <a:p>
            <a:r>
              <a:rPr lang="en-GB" sz="2400" b="1" dirty="0">
                <a:solidFill>
                  <a:schemeClr val="bg1"/>
                </a:solidFill>
                <a:latin typeface="Arial" panose="020B0604020202020204" pitchFamily="34" charset="0"/>
                <a:cs typeface="Arial" panose="020B0604020202020204" pitchFamily="34" charset="0"/>
              </a:rPr>
              <a:t>Deadline: 31</a:t>
            </a:r>
            <a:r>
              <a:rPr lang="en-GB" sz="2400" b="1" baseline="30000" dirty="0">
                <a:solidFill>
                  <a:schemeClr val="bg1"/>
                </a:solidFill>
                <a:latin typeface="Arial" panose="020B0604020202020204" pitchFamily="34" charset="0"/>
                <a:cs typeface="Arial" panose="020B0604020202020204" pitchFamily="34" charset="0"/>
              </a:rPr>
              <a:t>st</a:t>
            </a:r>
            <a:r>
              <a:rPr lang="en-GB" sz="2400" b="1" dirty="0">
                <a:solidFill>
                  <a:schemeClr val="bg1"/>
                </a:solidFill>
                <a:latin typeface="Arial" panose="020B0604020202020204" pitchFamily="34" charset="0"/>
                <a:cs typeface="Arial" panose="020B0604020202020204" pitchFamily="34" charset="0"/>
              </a:rPr>
              <a:t> October 2022</a:t>
            </a:r>
          </a:p>
        </p:txBody>
      </p:sp>
      <p:cxnSp>
        <p:nvCxnSpPr>
          <p:cNvPr id="9" name="Gerader Verbinder 8">
            <a:extLst>
              <a:ext uri="{FF2B5EF4-FFF2-40B4-BE49-F238E27FC236}">
                <a16:creationId xmlns:a16="http://schemas.microsoft.com/office/drawing/2014/main" id="{683C7AE2-22D2-4944-9939-2A362A30A087}"/>
              </a:ext>
            </a:extLst>
          </p:cNvPr>
          <p:cNvCxnSpPr>
            <a:cxnSpLocks/>
          </p:cNvCxnSpPr>
          <p:nvPr/>
        </p:nvCxnSpPr>
        <p:spPr>
          <a:xfrm>
            <a:off x="2610000" y="3600000"/>
            <a:ext cx="2461404" cy="1404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93809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ma:contentTypeID="0x0101003FC32826CA2764459EF4F6FACB099FA40099DF3807A1EE9941BAA1D561EB70F406" ma:contentTypeVersion="2" ma:contentTypeDescription="" ma:contentTypeScope="" ma:versionID="395dcffc9ca3bc6365d97ee81392568e">
  <xsd:schema xmlns:xsd="http://www.w3.org/2001/XMLSchema" xmlns:xs="http://www.w3.org/2001/XMLSchema" xmlns:p="http://schemas.microsoft.com/office/2006/metadata/properties" xmlns:ns2="0fb3364c-2888-46c7-b231-2614466120e8" xmlns:ns3="e067b1d5-e63d-4a54-a2b1-7eacbb84583e" targetNamespace="http://schemas.microsoft.com/office/2006/metadata/properties" ma:root="true" ma:fieldsID="a0f54e6efee506df27b1f865710b56b9" ns2:_="" ns3:_="">
    <xsd:import namespace="0fb3364c-2888-46c7-b231-2614466120e8"/>
    <xsd:import namespace="e067b1d5-e63d-4a54-a2b1-7eacbb84583e"/>
    <xsd:element name="properties">
      <xsd:complexType>
        <xsd:sequence>
          <xsd:element name="documentManagement">
            <xsd:complexType>
              <xsd:all>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3364c-2888-46c7-b231-2614466120e8" elementFormDefault="qualified">
    <xsd:import namespace="http://schemas.microsoft.com/office/2006/documentManagement/types"/>
    <xsd:import namespace="http://schemas.microsoft.com/office/infopath/2007/PartnerControls"/>
    <xsd:element name="lcf76f155ced4ddcb4097134ff3c332f" ma:index="8" nillable="true" ma:displayName="Bildmarkierungen_0" ma:hidden="true" ma:internalName="lcf76f155ced4ddcb4097134ff3c332f">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067b1d5-e63d-4a54-a2b1-7eacbb84583e"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ceb9f70d-5a9b-4a09-a652-66194abef0f0}" ma:internalName="TaxCatchAll" ma:showField="CatchAllData" ma:web="e067b1d5-e63d-4a54-a2b1-7eacbb8458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067b1d5-e63d-4a54-a2b1-7eacbb84583e" xsi:nil="true"/>
    <lcf76f155ced4ddcb4097134ff3c332f xmlns="0fb3364c-2888-46c7-b231-2614466120e8" xsi:nil="true"/>
  </documentManagement>
</p:properties>
</file>

<file path=customXml/itemProps1.xml><?xml version="1.0" encoding="utf-8"?>
<ds:datastoreItem xmlns:ds="http://schemas.openxmlformats.org/officeDocument/2006/customXml" ds:itemID="{12BB8486-BE4D-49A5-A1EF-C01E512824C6}">
  <ds:schemaRefs>
    <ds:schemaRef ds:uri="http://schemas.microsoft.com/sharepoint/v3/contenttype/forms"/>
  </ds:schemaRefs>
</ds:datastoreItem>
</file>

<file path=customXml/itemProps2.xml><?xml version="1.0" encoding="utf-8"?>
<ds:datastoreItem xmlns:ds="http://schemas.openxmlformats.org/officeDocument/2006/customXml" ds:itemID="{63CE7D8C-4886-4B3A-B0FF-0473A5919B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b3364c-2888-46c7-b231-2614466120e8"/>
    <ds:schemaRef ds:uri="e067b1d5-e63d-4a54-a2b1-7eacbb845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A150AD-C8C0-4FFA-A633-455BF43B3F89}">
  <ds:schemaRefs>
    <ds:schemaRef ds:uri="http://purl.org/dc/elements/1.1/"/>
    <ds:schemaRef ds:uri="http://www.w3.org/XML/1998/namespace"/>
    <ds:schemaRef ds:uri="http://schemas.microsoft.com/office/2006/documentManagement/types"/>
    <ds:schemaRef ds:uri="http://purl.org/dc/terms/"/>
    <ds:schemaRef ds:uri="http://purl.org/dc/dcmitype/"/>
    <ds:schemaRef ds:uri="http://schemas.openxmlformats.org/package/2006/metadata/core-properties"/>
    <ds:schemaRef ds:uri="http://schemas.microsoft.com/office/infopath/2007/PartnerControls"/>
    <ds:schemaRef ds:uri="http://schemas.microsoft.com/office/2006/metadata/properties"/>
    <ds:schemaRef ds:uri="e067b1d5-e63d-4a54-a2b1-7eacbb84583e"/>
    <ds:schemaRef ds:uri="0fb3364c-2888-46c7-b231-2614466120e8"/>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344</Words>
  <Application>Microsoft Office PowerPoint</Application>
  <PresentationFormat>Bildschirmpräsentation (4:3)</PresentationFormat>
  <Paragraphs>40</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Calibri Light</vt:lpstr>
      <vt:lpstr>Wingdings</vt:lpstr>
      <vt:lpstr>Office</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Farida Kutar</dc:creator>
  <cp:lastModifiedBy>Hendrik Köster</cp:lastModifiedBy>
  <cp:revision>7</cp:revision>
  <cp:lastPrinted>2021-12-20T10:22:56Z</cp:lastPrinted>
  <dcterms:created xsi:type="dcterms:W3CDTF">2021-12-20T09:03:26Z</dcterms:created>
  <dcterms:modified xsi:type="dcterms:W3CDTF">2022-08-29T09:41:55Z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0x0101003FC32826CA2764459EF4F6FACB099FA40099DF3807A1EE9941BAA1D561EB70F406</vt:lpwstr>
  </property>
  <property fmtid="{D5CDD505-2E9C-101B-9397-08002B2CF9AE}" pid="3" name="MediaServiceImageTags">
    <vt:lpwstr/>
  </property>
</Properties>
</file>